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y="5143500" cx="9144000"/>
  <p:notesSz cx="6858000" cy="9144000"/>
  <p:embeddedFontLst>
    <p:embeddedFont>
      <p:font typeface="Economica"/>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0" roundtripDataSignature="AMtx7mhiZdRq+/wCzbB+YTrx+NzxrI7+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52F620-4735-4C84-82E1-F20DBE63E865}">
  <a:tblStyle styleId="{CB52F620-4735-4C84-82E1-F20DBE63E865}"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Arial"/>
          <a:ea typeface="Arial"/>
          <a:cs typeface="Arial"/>
        </a:font>
        <a:schemeClr val="lt1"/>
      </a:tcTxStyle>
      <a:tcStyle>
        <a:fill>
          <a:solidFill>
            <a:schemeClr val="accent2"/>
          </a:solidFill>
        </a:fill>
      </a:tcStyle>
    </a:lastCol>
    <a:firstCol>
      <a:tcTxStyle b="on" i="off">
        <a:font>
          <a:latin typeface="Arial"/>
          <a:ea typeface="Arial"/>
          <a:cs typeface="Arial"/>
        </a:font>
        <a:schemeClr val="lt1"/>
      </a:tcTxStyle>
      <a:tcStyle>
        <a:fill>
          <a:solidFill>
            <a:schemeClr val="accent2"/>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Arial"/>
          <a:ea typeface="Arial"/>
          <a:cs typeface="Arial"/>
        </a:font>
        <a:schemeClr val="dk1"/>
      </a:tcTxStyle>
    </a:seCell>
    <a:swCell>
      <a:tcTxStyle b="on" i="off">
        <a:font>
          <a:latin typeface="Arial"/>
          <a:ea typeface="Arial"/>
          <a:cs typeface="Arial"/>
        </a:font>
        <a:schemeClr val="dk1"/>
      </a:tcTxStyle>
    </a:swCell>
    <a:firstRow>
      <a:tcTxStyle b="on" i="off">
        <a:font>
          <a:latin typeface="Arial"/>
          <a:ea typeface="Arial"/>
          <a:cs typeface="Arial"/>
        </a:font>
        <a:schemeClr val="lt1"/>
      </a:tcTxStyle>
      <a:tcStyle>
        <a:tcBdr>
          <a:bottom>
            <a:ln cap="flat" cmpd="sng" w="25400">
              <a:solidFill>
                <a:schemeClr val="dk1"/>
              </a:solidFill>
              <a:prstDash val="solid"/>
              <a:round/>
              <a:headEnd len="sm" w="sm" type="none"/>
              <a:tailEnd len="sm" w="sm" type="none"/>
            </a:ln>
          </a:bottom>
        </a:tcBdr>
        <a:fill>
          <a:solidFill>
            <a:schemeClr val="accent2"/>
          </a:solidFill>
        </a:fill>
      </a:tcStyle>
    </a:firstRow>
    <a:neCell>
      <a:tcTxStyle/>
    </a:neCell>
    <a:nwCell>
      <a:tcTxStyle/>
    </a:nwCell>
  </a:tblStyle>
  <a:tblStyle styleId="{F64B987D-B6BF-4703-A560-EA47D5FEEDA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Economica-bold.fntdata"/><Relationship Id="rId10" Type="http://schemas.openxmlformats.org/officeDocument/2006/relationships/slide" Target="slides/slide2.xml"/><Relationship Id="rId32" Type="http://schemas.openxmlformats.org/officeDocument/2006/relationships/font" Target="fonts/Economica-regular.fntdata"/><Relationship Id="rId13" Type="http://schemas.openxmlformats.org/officeDocument/2006/relationships/slide" Target="slides/slide5.xml"/><Relationship Id="rId35" Type="http://schemas.openxmlformats.org/officeDocument/2006/relationships/font" Target="fonts/Economica-boldItalic.fntdata"/><Relationship Id="rId12" Type="http://schemas.openxmlformats.org/officeDocument/2006/relationships/slide" Target="slides/slide4.xml"/><Relationship Id="rId34" Type="http://schemas.openxmlformats.org/officeDocument/2006/relationships/font" Target="fonts/Economica-italic.fntdata"/><Relationship Id="rId15" Type="http://schemas.openxmlformats.org/officeDocument/2006/relationships/slide" Target="slides/slide7.xml"/><Relationship Id="rId37" Type="http://schemas.openxmlformats.org/officeDocument/2006/relationships/font" Target="fonts/OpenSans-bold.fntdata"/><Relationship Id="rId14" Type="http://schemas.openxmlformats.org/officeDocument/2006/relationships/slide" Target="slides/slide6.xml"/><Relationship Id="rId36" Type="http://schemas.openxmlformats.org/officeDocument/2006/relationships/font" Target="fonts/OpenSans-regular.fntdata"/><Relationship Id="rId17" Type="http://schemas.openxmlformats.org/officeDocument/2006/relationships/slide" Target="slides/slide9.xml"/><Relationship Id="rId39" Type="http://schemas.openxmlformats.org/officeDocument/2006/relationships/font" Target="fonts/OpenSans-boldItalic.fntdata"/><Relationship Id="rId16" Type="http://schemas.openxmlformats.org/officeDocument/2006/relationships/slide" Target="slides/slide8.xml"/><Relationship Id="rId38" Type="http://schemas.openxmlformats.org/officeDocument/2006/relationships/font" Target="fonts/OpenSans-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9b141040f9_0_4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9b141040f9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9b141040f9_0_5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9b141040f9_0_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b141040f9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9b141040f9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 Copyright </a:t>
            </a:r>
            <a:r>
              <a:rPr b="1" lang="en-US"/>
              <a:t>PresentationGO.com</a:t>
            </a:r>
            <a:r>
              <a:rPr lang="en-US"/>
              <a:t> – The free PowerPoint and Google Slides template library</a:t>
            </a:r>
            <a:endParaRPr/>
          </a:p>
        </p:txBody>
      </p:sp>
      <p:sp>
        <p:nvSpPr>
          <p:cNvPr id="180" name="Google Shape;180;g9b141040f9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9b178f22d4_0_4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9b178f22d4_0_4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Copyright </a:t>
            </a:r>
            <a:r>
              <a:rPr b="1" lang="en-US"/>
              <a:t>PresentationGO.com</a:t>
            </a:r>
            <a:r>
              <a:rPr lang="en-US"/>
              <a:t> – The free PowerPoint and Google Slides template library</a:t>
            </a:r>
            <a:endParaRPr/>
          </a:p>
        </p:txBody>
      </p:sp>
      <p:sp>
        <p:nvSpPr>
          <p:cNvPr id="345" name="Google Shape;345;g9b178f22d4_0_4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9b178f22d4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9b178f22d4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 Copyright </a:t>
            </a:r>
            <a:r>
              <a:rPr b="1" lang="en-US"/>
              <a:t>PresentationGO.com</a:t>
            </a:r>
            <a:r>
              <a:rPr lang="en-US"/>
              <a:t> – The free PowerPoint and Google Slides template library</a:t>
            </a:r>
            <a:endParaRPr/>
          </a:p>
        </p:txBody>
      </p:sp>
      <p:sp>
        <p:nvSpPr>
          <p:cNvPr id="351" name="Google Shape;351;g9b178f22d4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9b178f22d4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9b178f22d4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 Copyright </a:t>
            </a:r>
            <a:r>
              <a:rPr b="1" lang="en-US"/>
              <a:t>PresentationGO.com</a:t>
            </a:r>
            <a:r>
              <a:rPr lang="en-US"/>
              <a:t> – The free PowerPoint and Google Slides template library</a:t>
            </a:r>
            <a:endParaRPr/>
          </a:p>
        </p:txBody>
      </p:sp>
      <p:sp>
        <p:nvSpPr>
          <p:cNvPr id="384" name="Google Shape;384;g9b178f22d4_0_1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9b178f22d4_0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9b178f22d4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Copyright </a:t>
            </a:r>
            <a:r>
              <a:rPr b="1" lang="en-US"/>
              <a:t>PresentationGO.com</a:t>
            </a:r>
            <a:r>
              <a:rPr lang="en-US"/>
              <a:t> – The free PowerPoint and Google Slides template library</a:t>
            </a:r>
            <a:endParaRPr/>
          </a:p>
        </p:txBody>
      </p:sp>
      <p:sp>
        <p:nvSpPr>
          <p:cNvPr id="417" name="Google Shape;417;g9b178f22d4_0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b141040f9_0_3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9b141040f9_0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presentationgo.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www.presentationgo.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 name="Shape 10"/>
        <p:cNvGrpSpPr/>
        <p:nvPr/>
      </p:nvGrpSpPr>
      <p:grpSpPr>
        <a:xfrm>
          <a:off x="0" y="0"/>
          <a:ext cx="0" cy="0"/>
          <a:chOff x="0" y="0"/>
          <a:chExt cx="0" cy="0"/>
        </a:xfrm>
      </p:grpSpPr>
      <p:sp>
        <p:nvSpPr>
          <p:cNvPr id="11" name="Google Shape;1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26"/>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3" name="Google Shape;5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27"/>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7"/>
          <p:cNvSpPr txBox="1"/>
          <p:nvPr>
            <p:ph hasCustomPrompt="1" type="title"/>
          </p:nvPr>
        </p:nvSpPr>
        <p:spPr>
          <a:xfrm>
            <a:off x="311700" y="957125"/>
            <a:ext cx="8520600" cy="2128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16000"/>
              <a:buNone/>
              <a:defRPr sz="16000">
                <a:solidFill>
                  <a:schemeClr val="lt2"/>
                </a:solidFill>
              </a:defRPr>
            </a:lvl1pPr>
            <a:lvl2pPr lvl="1" rtl="0" algn="ctr">
              <a:lnSpc>
                <a:spcPct val="100000"/>
              </a:lnSpc>
              <a:spcBef>
                <a:spcPts val="0"/>
              </a:spcBef>
              <a:spcAft>
                <a:spcPts val="0"/>
              </a:spcAft>
              <a:buClr>
                <a:schemeClr val="lt2"/>
              </a:buClr>
              <a:buSzPts val="16000"/>
              <a:buNone/>
              <a:defRPr sz="16000">
                <a:solidFill>
                  <a:schemeClr val="lt2"/>
                </a:solidFill>
              </a:defRPr>
            </a:lvl2pPr>
            <a:lvl3pPr lvl="2" rtl="0" algn="ctr">
              <a:lnSpc>
                <a:spcPct val="100000"/>
              </a:lnSpc>
              <a:spcBef>
                <a:spcPts val="0"/>
              </a:spcBef>
              <a:spcAft>
                <a:spcPts val="0"/>
              </a:spcAft>
              <a:buClr>
                <a:schemeClr val="lt2"/>
              </a:buClr>
              <a:buSzPts val="16000"/>
              <a:buNone/>
              <a:defRPr sz="16000">
                <a:solidFill>
                  <a:schemeClr val="lt2"/>
                </a:solidFill>
              </a:defRPr>
            </a:lvl3pPr>
            <a:lvl4pPr lvl="3" rtl="0" algn="ctr">
              <a:lnSpc>
                <a:spcPct val="100000"/>
              </a:lnSpc>
              <a:spcBef>
                <a:spcPts val="0"/>
              </a:spcBef>
              <a:spcAft>
                <a:spcPts val="0"/>
              </a:spcAft>
              <a:buClr>
                <a:schemeClr val="lt2"/>
              </a:buClr>
              <a:buSzPts val="16000"/>
              <a:buNone/>
              <a:defRPr sz="16000">
                <a:solidFill>
                  <a:schemeClr val="lt2"/>
                </a:solidFill>
              </a:defRPr>
            </a:lvl4pPr>
            <a:lvl5pPr lvl="4" rtl="0" algn="ctr">
              <a:lnSpc>
                <a:spcPct val="100000"/>
              </a:lnSpc>
              <a:spcBef>
                <a:spcPts val="0"/>
              </a:spcBef>
              <a:spcAft>
                <a:spcPts val="0"/>
              </a:spcAft>
              <a:buClr>
                <a:schemeClr val="lt2"/>
              </a:buClr>
              <a:buSzPts val="16000"/>
              <a:buNone/>
              <a:defRPr sz="16000">
                <a:solidFill>
                  <a:schemeClr val="lt2"/>
                </a:solidFill>
              </a:defRPr>
            </a:lvl5pPr>
            <a:lvl6pPr lvl="5" rtl="0" algn="ctr">
              <a:lnSpc>
                <a:spcPct val="100000"/>
              </a:lnSpc>
              <a:spcBef>
                <a:spcPts val="0"/>
              </a:spcBef>
              <a:spcAft>
                <a:spcPts val="0"/>
              </a:spcAft>
              <a:buClr>
                <a:schemeClr val="lt2"/>
              </a:buClr>
              <a:buSzPts val="16000"/>
              <a:buNone/>
              <a:defRPr sz="16000">
                <a:solidFill>
                  <a:schemeClr val="lt2"/>
                </a:solidFill>
              </a:defRPr>
            </a:lvl6pPr>
            <a:lvl7pPr lvl="6" rtl="0" algn="ctr">
              <a:lnSpc>
                <a:spcPct val="100000"/>
              </a:lnSpc>
              <a:spcBef>
                <a:spcPts val="0"/>
              </a:spcBef>
              <a:spcAft>
                <a:spcPts val="0"/>
              </a:spcAft>
              <a:buClr>
                <a:schemeClr val="lt2"/>
              </a:buClr>
              <a:buSzPts val="16000"/>
              <a:buNone/>
              <a:defRPr sz="16000">
                <a:solidFill>
                  <a:schemeClr val="lt2"/>
                </a:solidFill>
              </a:defRPr>
            </a:lvl7pPr>
            <a:lvl8pPr lvl="7" rtl="0" algn="ctr">
              <a:lnSpc>
                <a:spcPct val="100000"/>
              </a:lnSpc>
              <a:spcBef>
                <a:spcPts val="0"/>
              </a:spcBef>
              <a:spcAft>
                <a:spcPts val="0"/>
              </a:spcAft>
              <a:buClr>
                <a:schemeClr val="lt2"/>
              </a:buClr>
              <a:buSzPts val="16000"/>
              <a:buNone/>
              <a:defRPr sz="16000">
                <a:solidFill>
                  <a:schemeClr val="lt2"/>
                </a:solidFill>
              </a:defRPr>
            </a:lvl8pPr>
            <a:lvl9pPr lvl="8" rtl="0"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7" name="Google Shape;57;p27"/>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58" name="Google Shape;5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g9b141040f9_0_4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g9b141040f9_0_43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 name="Google Shape;62;g9b141040f9_0_4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3" name="Google Shape;63;g9b141040f9_0_4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4" name="Google Shape;64;g9b141040f9_0_4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g9b141040f9_0_9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1" name="Google Shape;71;g9b141040f9_0_9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2" name="Google Shape;72;g9b141040f9_0_9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g9b141040f9_0_10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5" name="Google Shape;75;g9b141040f9_0_1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6" name="Shape 76"/>
        <p:cNvGrpSpPr/>
        <p:nvPr/>
      </p:nvGrpSpPr>
      <p:grpSpPr>
        <a:xfrm>
          <a:off x="0" y="0"/>
          <a:ext cx="0" cy="0"/>
          <a:chOff x="0" y="0"/>
          <a:chExt cx="0" cy="0"/>
        </a:xfrm>
      </p:grpSpPr>
      <p:sp>
        <p:nvSpPr>
          <p:cNvPr id="77" name="Google Shape;77;g9b141040f9_0_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g9b141040f9_0_10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9" name="Google Shape;79;g9b141040f9_0_10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sp>
        <p:nvSpPr>
          <p:cNvPr id="81" name="Google Shape;81;g9b141040f9_0_1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g9b141040f9_0_10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g9b141040f9_0_10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g9b141040f9_0_10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g9b141040f9_0_1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 name="Google Shape;87;g9b141040f9_0_1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8" name="Shape 88"/>
        <p:cNvGrpSpPr/>
        <p:nvPr/>
      </p:nvGrpSpPr>
      <p:grpSpPr>
        <a:xfrm>
          <a:off x="0" y="0"/>
          <a:ext cx="0" cy="0"/>
          <a:chOff x="0" y="0"/>
          <a:chExt cx="0" cy="0"/>
        </a:xfrm>
      </p:grpSpPr>
      <p:sp>
        <p:nvSpPr>
          <p:cNvPr id="89" name="Google Shape;89;g9b141040f9_0_11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0" name="Google Shape;90;g9b141040f9_0_11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1" name="Google Shape;91;g9b141040f9_0_1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2" name="Shape 92"/>
        <p:cNvGrpSpPr/>
        <p:nvPr/>
      </p:nvGrpSpPr>
      <p:grpSpPr>
        <a:xfrm>
          <a:off x="0" y="0"/>
          <a:ext cx="0" cy="0"/>
          <a:chOff x="0" y="0"/>
          <a:chExt cx="0" cy="0"/>
        </a:xfrm>
      </p:grpSpPr>
      <p:sp>
        <p:nvSpPr>
          <p:cNvPr id="93" name="Google Shape;93;g9b141040f9_0_11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4" name="Google Shape;94;g9b141040f9_0_1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18"/>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4" name="Google Shape;14;p18"/>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5" name="Google Shape;15;p18"/>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a:lvl1pPr>
            <a:lvl2pPr lvl="1" rtl="0" algn="ctr">
              <a:lnSpc>
                <a:spcPct val="100000"/>
              </a:lnSpc>
              <a:spcBef>
                <a:spcPts val="0"/>
              </a:spcBef>
              <a:spcAft>
                <a:spcPts val="0"/>
              </a:spcAft>
              <a:buSzPts val="4200"/>
              <a:buNone/>
              <a:defRPr/>
            </a:lvl2pPr>
            <a:lvl3pPr lvl="2" rtl="0" algn="ctr">
              <a:lnSpc>
                <a:spcPct val="100000"/>
              </a:lnSpc>
              <a:spcBef>
                <a:spcPts val="0"/>
              </a:spcBef>
              <a:spcAft>
                <a:spcPts val="0"/>
              </a:spcAft>
              <a:buSzPts val="4200"/>
              <a:buNone/>
              <a:defRPr/>
            </a:lvl3pPr>
            <a:lvl4pPr lvl="3" rtl="0" algn="ctr">
              <a:lnSpc>
                <a:spcPct val="100000"/>
              </a:lnSpc>
              <a:spcBef>
                <a:spcPts val="0"/>
              </a:spcBef>
              <a:spcAft>
                <a:spcPts val="0"/>
              </a:spcAft>
              <a:buSzPts val="4200"/>
              <a:buNone/>
              <a:defRPr/>
            </a:lvl4pPr>
            <a:lvl5pPr lvl="4" rtl="0" algn="ctr">
              <a:lnSpc>
                <a:spcPct val="100000"/>
              </a:lnSpc>
              <a:spcBef>
                <a:spcPts val="0"/>
              </a:spcBef>
              <a:spcAft>
                <a:spcPts val="0"/>
              </a:spcAft>
              <a:buSzPts val="4200"/>
              <a:buNone/>
              <a:defRPr/>
            </a:lvl5pPr>
            <a:lvl6pPr lvl="5" rtl="0" algn="ctr">
              <a:lnSpc>
                <a:spcPct val="100000"/>
              </a:lnSpc>
              <a:spcBef>
                <a:spcPts val="0"/>
              </a:spcBef>
              <a:spcAft>
                <a:spcPts val="0"/>
              </a:spcAft>
              <a:buSzPts val="4200"/>
              <a:buNone/>
              <a:defRPr/>
            </a:lvl6pPr>
            <a:lvl7pPr lvl="6" rtl="0" algn="ctr">
              <a:lnSpc>
                <a:spcPct val="100000"/>
              </a:lnSpc>
              <a:spcBef>
                <a:spcPts val="0"/>
              </a:spcBef>
              <a:spcAft>
                <a:spcPts val="0"/>
              </a:spcAft>
              <a:buSzPts val="4200"/>
              <a:buNone/>
              <a:defRPr/>
            </a:lvl7pPr>
            <a:lvl8pPr lvl="7" rtl="0" algn="ctr">
              <a:lnSpc>
                <a:spcPct val="100000"/>
              </a:lnSpc>
              <a:spcBef>
                <a:spcPts val="0"/>
              </a:spcBef>
              <a:spcAft>
                <a:spcPts val="0"/>
              </a:spcAft>
              <a:buSzPts val="4200"/>
              <a:buNone/>
              <a:defRPr/>
            </a:lvl8pPr>
            <a:lvl9pPr lvl="8" rtl="0" algn="ctr">
              <a:lnSpc>
                <a:spcPct val="100000"/>
              </a:lnSpc>
              <a:spcBef>
                <a:spcPts val="0"/>
              </a:spcBef>
              <a:spcAft>
                <a:spcPts val="0"/>
              </a:spcAft>
              <a:buSzPts val="4200"/>
              <a:buNone/>
              <a:defRPr/>
            </a:lvl9pPr>
          </a:lstStyle>
          <a:p/>
        </p:txBody>
      </p:sp>
      <p:sp>
        <p:nvSpPr>
          <p:cNvPr id="16" name="Google Shape;16;p18"/>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7" name="Google Shape;1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g9b141040f9_0_122"/>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9b141040f9_0_12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8" name="Google Shape;98;g9b141040f9_0_12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9" name="Google Shape;99;g9b141040f9_0_1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100" name="Google Shape;100;g9b141040f9_0_1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g9b141040f9_0_1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3" name="Google Shape;103;g9b141040f9_0_1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4" name="Shape 104"/>
        <p:cNvGrpSpPr/>
        <p:nvPr/>
      </p:nvGrpSpPr>
      <p:grpSpPr>
        <a:xfrm>
          <a:off x="0" y="0"/>
          <a:ext cx="0" cy="0"/>
          <a:chOff x="0" y="0"/>
          <a:chExt cx="0" cy="0"/>
        </a:xfrm>
      </p:grpSpPr>
      <p:sp>
        <p:nvSpPr>
          <p:cNvPr id="105" name="Google Shape;105;g9b141040f9_0_13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6" name="Google Shape;106;g9b141040f9_0_13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7" name="Google Shape;107;g9b141040f9_0_1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g9b141040f9_0_1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igned by PresentationGo">
  <p:cSld name="Designed by PresentationGo">
    <p:bg>
      <p:bgPr>
        <a:gradFill>
          <a:gsLst>
            <a:gs pos="0">
              <a:srgbClr val="323A45"/>
            </a:gs>
            <a:gs pos="35000">
              <a:srgbClr val="323A45"/>
            </a:gs>
            <a:gs pos="100000">
              <a:srgbClr val="1C2026"/>
            </a:gs>
          </a:gsLst>
          <a:path path="circle">
            <a:fillToRect b="50%" l="50%" r="50%" t="50%"/>
          </a:path>
          <a:tileRect/>
        </a:gradFill>
      </p:bgPr>
    </p:bg>
    <p:spTree>
      <p:nvGrpSpPr>
        <p:cNvPr id="110" name="Shape 110"/>
        <p:cNvGrpSpPr/>
        <p:nvPr/>
      </p:nvGrpSpPr>
      <p:grpSpPr>
        <a:xfrm>
          <a:off x="0" y="0"/>
          <a:ext cx="0" cy="0"/>
          <a:chOff x="0" y="0"/>
          <a:chExt cx="0" cy="0"/>
        </a:xfrm>
      </p:grpSpPr>
      <p:sp>
        <p:nvSpPr>
          <p:cNvPr id="111" name="Google Shape;111;g9b141040f9_0_137"/>
          <p:cNvSpPr/>
          <p:nvPr/>
        </p:nvSpPr>
        <p:spPr>
          <a:xfrm>
            <a:off x="0" y="2364717"/>
            <a:ext cx="9144000" cy="4140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7F7F7F"/>
              </a:buClr>
              <a:buSzPts val="1500"/>
              <a:buFont typeface="Calibri"/>
              <a:buNone/>
            </a:pPr>
            <a:r>
              <a:rPr b="0" i="0" lang="en-US" sz="1500" u="none" cap="none" strike="noStrike">
                <a:solidFill>
                  <a:srgbClr val="7F7F7F"/>
                </a:solidFill>
                <a:latin typeface="Calibri"/>
                <a:ea typeface="Calibri"/>
                <a:cs typeface="Calibri"/>
                <a:sym typeface="Calibri"/>
              </a:rPr>
              <a:t>www.</a:t>
            </a:r>
            <a:r>
              <a:rPr b="0" i="0" lang="en-US" sz="2100" u="none" cap="none" strike="noStrike">
                <a:solidFill>
                  <a:srgbClr val="A5CD00"/>
                </a:solidFill>
                <a:latin typeface="Calibri"/>
                <a:ea typeface="Calibri"/>
                <a:cs typeface="Calibri"/>
                <a:sym typeface="Calibri"/>
              </a:rPr>
              <a:t>PresentationGO</a:t>
            </a:r>
            <a:r>
              <a:rPr b="0" i="0" lang="en-US" sz="1500" u="none" cap="none" strike="noStrike">
                <a:solidFill>
                  <a:srgbClr val="7F7F7F"/>
                </a:solidFill>
                <a:latin typeface="Calibri"/>
                <a:ea typeface="Calibri"/>
                <a:cs typeface="Calibri"/>
                <a:sym typeface="Calibri"/>
              </a:rPr>
              <a:t>.com</a:t>
            </a:r>
            <a:endParaRPr b="0" i="0" sz="2100" u="none" cap="none" strike="noStrike">
              <a:solidFill>
                <a:srgbClr val="7F7F7F"/>
              </a:solidFill>
              <a:latin typeface="Calibri"/>
              <a:ea typeface="Calibri"/>
              <a:cs typeface="Calibri"/>
              <a:sym typeface="Calibri"/>
            </a:endParaRPr>
          </a:p>
        </p:txBody>
      </p:sp>
      <p:sp>
        <p:nvSpPr>
          <p:cNvPr id="112" name="Google Shape;112;g9b141040f9_0_137">
            <a:hlinkClick r:id="rId2"/>
          </p:cNvPr>
          <p:cNvSpPr/>
          <p:nvPr/>
        </p:nvSpPr>
        <p:spPr>
          <a:xfrm>
            <a:off x="2048934" y="2303792"/>
            <a:ext cx="5046000" cy="5361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3" name="Google Shape;113;g9b141040f9_0_137"/>
          <p:cNvSpPr txBox="1"/>
          <p:nvPr/>
        </p:nvSpPr>
        <p:spPr>
          <a:xfrm>
            <a:off x="3203413" y="4591049"/>
            <a:ext cx="2737200" cy="2769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1400">
                <a:solidFill>
                  <a:srgbClr val="A5CD00"/>
                </a:solidFill>
                <a:latin typeface="Calibri"/>
                <a:ea typeface="Calibri"/>
                <a:cs typeface="Calibri"/>
                <a:sym typeface="Calibri"/>
              </a:rPr>
              <a:t>T</a:t>
            </a:r>
            <a:r>
              <a:rPr lang="en-US" sz="1400">
                <a:solidFill>
                  <a:srgbClr val="A5CD00"/>
                </a:solidFill>
                <a:latin typeface="Calibri"/>
                <a:ea typeface="Calibri"/>
                <a:cs typeface="Calibri"/>
                <a:sym typeface="Calibri"/>
              </a:rPr>
              <a:t>he free PowerPoint and Google Slides template library</a:t>
            </a:r>
            <a:endParaRPr sz="1400">
              <a:solidFill>
                <a:srgbClr val="A5CD00"/>
              </a:solidFill>
              <a:latin typeface="Calibri"/>
              <a:ea typeface="Calibri"/>
              <a:cs typeface="Calibri"/>
              <a:sym typeface="Calibri"/>
            </a:endParaRPr>
          </a:p>
        </p:txBody>
      </p:sp>
      <p:grpSp>
        <p:nvGrpSpPr>
          <p:cNvPr id="114" name="Google Shape;114;g9b141040f9_0_137"/>
          <p:cNvGrpSpPr/>
          <p:nvPr/>
        </p:nvGrpSpPr>
        <p:grpSpPr>
          <a:xfrm>
            <a:off x="3737950" y="1974850"/>
            <a:ext cx="1668150" cy="276975"/>
            <a:chOff x="3459936" y="2633133"/>
            <a:chExt cx="2224200" cy="369300"/>
          </a:xfrm>
        </p:grpSpPr>
        <p:sp>
          <p:nvSpPr>
            <p:cNvPr id="115" name="Google Shape;115;g9b141040f9_0_137"/>
            <p:cNvSpPr txBox="1"/>
            <p:nvPr/>
          </p:nvSpPr>
          <p:spPr>
            <a:xfrm>
              <a:off x="3459936" y="2633133"/>
              <a:ext cx="2224200" cy="369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Designed</a:t>
              </a:r>
              <a:r>
                <a:rPr lang="en-US" sz="1400">
                  <a:solidFill>
                    <a:schemeClr val="lt1"/>
                  </a:solidFill>
                  <a:latin typeface="Calibri"/>
                  <a:ea typeface="Calibri"/>
                  <a:cs typeface="Calibri"/>
                  <a:sym typeface="Calibri"/>
                </a:rPr>
                <a:t> with         by</a:t>
              </a:r>
              <a:endParaRPr sz="1400">
                <a:solidFill>
                  <a:schemeClr val="lt1"/>
                </a:solidFill>
                <a:latin typeface="Calibri"/>
                <a:ea typeface="Calibri"/>
                <a:cs typeface="Calibri"/>
                <a:sym typeface="Calibri"/>
              </a:endParaRPr>
            </a:p>
          </p:txBody>
        </p:sp>
        <p:sp>
          <p:nvSpPr>
            <p:cNvPr id="116" name="Google Shape;116;g9b141040f9_0_137"/>
            <p:cNvSpPr/>
            <p:nvPr/>
          </p:nvSpPr>
          <p:spPr>
            <a:xfrm>
              <a:off x="4977441" y="2705803"/>
              <a:ext cx="261247" cy="223926"/>
            </a:xfrm>
            <a:custGeom>
              <a:rect b="b" l="l" r="r" t="t"/>
              <a:pathLst>
                <a:path extrusionOk="0" h="432707" w="504825">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000"/>
                <a:buFont typeface="Calibri"/>
                <a:buNone/>
              </a:pPr>
              <a:r>
                <a:t/>
              </a:r>
              <a:endParaRPr b="0" i="0" sz="10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1" name="Shape 121"/>
        <p:cNvGrpSpPr/>
        <p:nvPr/>
      </p:nvGrpSpPr>
      <p:grpSpPr>
        <a:xfrm>
          <a:off x="0" y="0"/>
          <a:ext cx="0" cy="0"/>
          <a:chOff x="0" y="0"/>
          <a:chExt cx="0" cy="0"/>
        </a:xfrm>
      </p:grpSpPr>
      <p:sp>
        <p:nvSpPr>
          <p:cNvPr id="122" name="Google Shape;122;g9b178f22d4_0_4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3" name="Google Shape;123;g9b178f22d4_0_4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4" name="Google Shape;124;g9b178f22d4_0_4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5" name="Shape 125"/>
        <p:cNvGrpSpPr/>
        <p:nvPr/>
      </p:nvGrpSpPr>
      <p:grpSpPr>
        <a:xfrm>
          <a:off x="0" y="0"/>
          <a:ext cx="0" cy="0"/>
          <a:chOff x="0" y="0"/>
          <a:chExt cx="0" cy="0"/>
        </a:xfrm>
      </p:grpSpPr>
      <p:sp>
        <p:nvSpPr>
          <p:cNvPr id="126" name="Google Shape;126;g9b178f22d4_0_43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7" name="Google Shape;127;g9b178f22d4_0_4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8" name="Shape 128"/>
        <p:cNvGrpSpPr/>
        <p:nvPr/>
      </p:nvGrpSpPr>
      <p:grpSpPr>
        <a:xfrm>
          <a:off x="0" y="0"/>
          <a:ext cx="0" cy="0"/>
          <a:chOff x="0" y="0"/>
          <a:chExt cx="0" cy="0"/>
        </a:xfrm>
      </p:grpSpPr>
      <p:sp>
        <p:nvSpPr>
          <p:cNvPr id="129" name="Google Shape;129;g9b178f22d4_0_4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0" name="Google Shape;130;g9b178f22d4_0_4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1" name="Google Shape;131;g9b178f22d4_0_4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2" name="Shape 132"/>
        <p:cNvGrpSpPr/>
        <p:nvPr/>
      </p:nvGrpSpPr>
      <p:grpSpPr>
        <a:xfrm>
          <a:off x="0" y="0"/>
          <a:ext cx="0" cy="0"/>
          <a:chOff x="0" y="0"/>
          <a:chExt cx="0" cy="0"/>
        </a:xfrm>
      </p:grpSpPr>
      <p:sp>
        <p:nvSpPr>
          <p:cNvPr id="133" name="Google Shape;133;g9b178f22d4_0_4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g9b178f22d4_0_43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5" name="Google Shape;135;g9b178f22d4_0_43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6" name="Google Shape;136;g9b178f22d4_0_4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7" name="Shape 137"/>
        <p:cNvGrpSpPr/>
        <p:nvPr/>
      </p:nvGrpSpPr>
      <p:grpSpPr>
        <a:xfrm>
          <a:off x="0" y="0"/>
          <a:ext cx="0" cy="0"/>
          <a:chOff x="0" y="0"/>
          <a:chExt cx="0" cy="0"/>
        </a:xfrm>
      </p:grpSpPr>
      <p:sp>
        <p:nvSpPr>
          <p:cNvPr id="138" name="Google Shape;138;g9b178f22d4_0_4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 name="Google Shape;139;g9b178f22d4_0_4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19"/>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0" name="Google Shape;20;p19"/>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1" name="Google Shape;21;p19"/>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4200"/>
              <a:buNone/>
              <a:defRPr/>
            </a:lvl1pPr>
            <a:lvl2pPr lvl="1" rtl="0" algn="ctr">
              <a:lnSpc>
                <a:spcPct val="100000"/>
              </a:lnSpc>
              <a:spcBef>
                <a:spcPts val="0"/>
              </a:spcBef>
              <a:spcAft>
                <a:spcPts val="0"/>
              </a:spcAft>
              <a:buSzPts val="4200"/>
              <a:buNone/>
              <a:defRPr/>
            </a:lvl2pPr>
            <a:lvl3pPr lvl="2" rtl="0" algn="ctr">
              <a:lnSpc>
                <a:spcPct val="100000"/>
              </a:lnSpc>
              <a:spcBef>
                <a:spcPts val="0"/>
              </a:spcBef>
              <a:spcAft>
                <a:spcPts val="0"/>
              </a:spcAft>
              <a:buSzPts val="4200"/>
              <a:buNone/>
              <a:defRPr/>
            </a:lvl3pPr>
            <a:lvl4pPr lvl="3" rtl="0" algn="ctr">
              <a:lnSpc>
                <a:spcPct val="100000"/>
              </a:lnSpc>
              <a:spcBef>
                <a:spcPts val="0"/>
              </a:spcBef>
              <a:spcAft>
                <a:spcPts val="0"/>
              </a:spcAft>
              <a:buSzPts val="4200"/>
              <a:buNone/>
              <a:defRPr/>
            </a:lvl4pPr>
            <a:lvl5pPr lvl="4" rtl="0" algn="ctr">
              <a:lnSpc>
                <a:spcPct val="100000"/>
              </a:lnSpc>
              <a:spcBef>
                <a:spcPts val="0"/>
              </a:spcBef>
              <a:spcAft>
                <a:spcPts val="0"/>
              </a:spcAft>
              <a:buSzPts val="4200"/>
              <a:buNone/>
              <a:defRPr/>
            </a:lvl5pPr>
            <a:lvl6pPr lvl="5" rtl="0" algn="ctr">
              <a:lnSpc>
                <a:spcPct val="100000"/>
              </a:lnSpc>
              <a:spcBef>
                <a:spcPts val="0"/>
              </a:spcBef>
              <a:spcAft>
                <a:spcPts val="0"/>
              </a:spcAft>
              <a:buSzPts val="4200"/>
              <a:buNone/>
              <a:defRPr/>
            </a:lvl6pPr>
            <a:lvl7pPr lvl="6" rtl="0" algn="ctr">
              <a:lnSpc>
                <a:spcPct val="100000"/>
              </a:lnSpc>
              <a:spcBef>
                <a:spcPts val="0"/>
              </a:spcBef>
              <a:spcAft>
                <a:spcPts val="0"/>
              </a:spcAft>
              <a:buSzPts val="4200"/>
              <a:buNone/>
              <a:defRPr/>
            </a:lvl7pPr>
            <a:lvl8pPr lvl="7" rtl="0" algn="ctr">
              <a:lnSpc>
                <a:spcPct val="100000"/>
              </a:lnSpc>
              <a:spcBef>
                <a:spcPts val="0"/>
              </a:spcBef>
              <a:spcAft>
                <a:spcPts val="0"/>
              </a:spcAft>
              <a:buSzPts val="4200"/>
              <a:buNone/>
              <a:defRPr/>
            </a:lvl8pPr>
            <a:lvl9pPr lvl="8" rtl="0" algn="ctr">
              <a:lnSpc>
                <a:spcPct val="100000"/>
              </a:lnSpc>
              <a:spcBef>
                <a:spcPts val="0"/>
              </a:spcBef>
              <a:spcAft>
                <a:spcPts val="0"/>
              </a:spcAft>
              <a:buSzPts val="4200"/>
              <a:buNone/>
              <a:defRPr/>
            </a:lvl9pPr>
          </a:lstStyle>
          <a:p/>
        </p:txBody>
      </p:sp>
      <p:sp>
        <p:nvSpPr>
          <p:cNvPr id="22" name="Google Shape;2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0" name="Shape 140"/>
        <p:cNvGrpSpPr/>
        <p:nvPr/>
      </p:nvGrpSpPr>
      <p:grpSpPr>
        <a:xfrm>
          <a:off x="0" y="0"/>
          <a:ext cx="0" cy="0"/>
          <a:chOff x="0" y="0"/>
          <a:chExt cx="0" cy="0"/>
        </a:xfrm>
      </p:grpSpPr>
      <p:sp>
        <p:nvSpPr>
          <p:cNvPr id="141" name="Google Shape;141;g9b178f22d4_0_44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2" name="Google Shape;142;g9b178f22d4_0_44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3" name="Google Shape;143;g9b178f22d4_0_4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4" name="Shape 144"/>
        <p:cNvGrpSpPr/>
        <p:nvPr/>
      </p:nvGrpSpPr>
      <p:grpSpPr>
        <a:xfrm>
          <a:off x="0" y="0"/>
          <a:ext cx="0" cy="0"/>
          <a:chOff x="0" y="0"/>
          <a:chExt cx="0" cy="0"/>
        </a:xfrm>
      </p:grpSpPr>
      <p:sp>
        <p:nvSpPr>
          <p:cNvPr id="145" name="Google Shape;145;g9b178f22d4_0_44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6" name="Google Shape;146;g9b178f22d4_0_4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7" name="Shape 147"/>
        <p:cNvGrpSpPr/>
        <p:nvPr/>
      </p:nvGrpSpPr>
      <p:grpSpPr>
        <a:xfrm>
          <a:off x="0" y="0"/>
          <a:ext cx="0" cy="0"/>
          <a:chOff x="0" y="0"/>
          <a:chExt cx="0" cy="0"/>
        </a:xfrm>
      </p:grpSpPr>
      <p:sp>
        <p:nvSpPr>
          <p:cNvPr id="148" name="Google Shape;148;g9b178f22d4_0_452"/>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9b178f22d4_0_45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0" name="Google Shape;150;g9b178f22d4_0_45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1" name="Google Shape;151;g9b178f22d4_0_45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152" name="Google Shape;152;g9b178f22d4_0_4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3" name="Shape 153"/>
        <p:cNvGrpSpPr/>
        <p:nvPr/>
      </p:nvGrpSpPr>
      <p:grpSpPr>
        <a:xfrm>
          <a:off x="0" y="0"/>
          <a:ext cx="0" cy="0"/>
          <a:chOff x="0" y="0"/>
          <a:chExt cx="0" cy="0"/>
        </a:xfrm>
      </p:grpSpPr>
      <p:sp>
        <p:nvSpPr>
          <p:cNvPr id="154" name="Google Shape;154;g9b178f22d4_0_45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55" name="Google Shape;155;g9b178f22d4_0_4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6" name="Shape 156"/>
        <p:cNvGrpSpPr/>
        <p:nvPr/>
      </p:nvGrpSpPr>
      <p:grpSpPr>
        <a:xfrm>
          <a:off x="0" y="0"/>
          <a:ext cx="0" cy="0"/>
          <a:chOff x="0" y="0"/>
          <a:chExt cx="0" cy="0"/>
        </a:xfrm>
      </p:grpSpPr>
      <p:sp>
        <p:nvSpPr>
          <p:cNvPr id="157" name="Google Shape;157;g9b178f22d4_0_46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8" name="Google Shape;158;g9b178f22d4_0_46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59" name="Google Shape;159;g9b178f22d4_0_4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0" name="Shape 160"/>
        <p:cNvGrpSpPr/>
        <p:nvPr/>
      </p:nvGrpSpPr>
      <p:grpSpPr>
        <a:xfrm>
          <a:off x="0" y="0"/>
          <a:ext cx="0" cy="0"/>
          <a:chOff x="0" y="0"/>
          <a:chExt cx="0" cy="0"/>
        </a:xfrm>
      </p:grpSpPr>
      <p:sp>
        <p:nvSpPr>
          <p:cNvPr id="161" name="Google Shape;161;g9b178f22d4_0_4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igned by PresentationGo">
  <p:cSld name="Designed by PresentationGo">
    <p:bg>
      <p:bgPr>
        <a:gradFill>
          <a:gsLst>
            <a:gs pos="0">
              <a:srgbClr val="323A45"/>
            </a:gs>
            <a:gs pos="35000">
              <a:srgbClr val="323A45"/>
            </a:gs>
            <a:gs pos="100000">
              <a:srgbClr val="1C2026"/>
            </a:gs>
          </a:gsLst>
          <a:path path="circle">
            <a:fillToRect b="50%" l="50%" r="50%" t="50%"/>
          </a:path>
          <a:tileRect/>
        </a:gradFill>
      </p:bgPr>
    </p:bg>
    <p:spTree>
      <p:nvGrpSpPr>
        <p:cNvPr id="162" name="Shape 162"/>
        <p:cNvGrpSpPr/>
        <p:nvPr/>
      </p:nvGrpSpPr>
      <p:grpSpPr>
        <a:xfrm>
          <a:off x="0" y="0"/>
          <a:ext cx="0" cy="0"/>
          <a:chOff x="0" y="0"/>
          <a:chExt cx="0" cy="0"/>
        </a:xfrm>
      </p:grpSpPr>
      <p:sp>
        <p:nvSpPr>
          <p:cNvPr id="163" name="Google Shape;163;g9b178f22d4_0_467"/>
          <p:cNvSpPr/>
          <p:nvPr/>
        </p:nvSpPr>
        <p:spPr>
          <a:xfrm>
            <a:off x="0" y="2364717"/>
            <a:ext cx="9144000" cy="4140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7F7F7F"/>
              </a:buClr>
              <a:buSzPts val="1500"/>
              <a:buFont typeface="Calibri"/>
              <a:buNone/>
            </a:pPr>
            <a:r>
              <a:rPr b="0" i="0" lang="en-US" sz="1500" u="none" cap="none" strike="noStrike">
                <a:solidFill>
                  <a:srgbClr val="7F7F7F"/>
                </a:solidFill>
                <a:latin typeface="Calibri"/>
                <a:ea typeface="Calibri"/>
                <a:cs typeface="Calibri"/>
                <a:sym typeface="Calibri"/>
              </a:rPr>
              <a:t>www.</a:t>
            </a:r>
            <a:r>
              <a:rPr b="0" i="0" lang="en-US" sz="2100" u="none" cap="none" strike="noStrike">
                <a:solidFill>
                  <a:srgbClr val="A5CD00"/>
                </a:solidFill>
                <a:latin typeface="Calibri"/>
                <a:ea typeface="Calibri"/>
                <a:cs typeface="Calibri"/>
                <a:sym typeface="Calibri"/>
              </a:rPr>
              <a:t>PresentationGO</a:t>
            </a:r>
            <a:r>
              <a:rPr b="0" i="0" lang="en-US" sz="1500" u="none" cap="none" strike="noStrike">
                <a:solidFill>
                  <a:srgbClr val="7F7F7F"/>
                </a:solidFill>
                <a:latin typeface="Calibri"/>
                <a:ea typeface="Calibri"/>
                <a:cs typeface="Calibri"/>
                <a:sym typeface="Calibri"/>
              </a:rPr>
              <a:t>.com</a:t>
            </a:r>
            <a:endParaRPr b="0" i="0" sz="2100" u="none" cap="none" strike="noStrike">
              <a:solidFill>
                <a:srgbClr val="7F7F7F"/>
              </a:solidFill>
              <a:latin typeface="Calibri"/>
              <a:ea typeface="Calibri"/>
              <a:cs typeface="Calibri"/>
              <a:sym typeface="Calibri"/>
            </a:endParaRPr>
          </a:p>
        </p:txBody>
      </p:sp>
      <p:sp>
        <p:nvSpPr>
          <p:cNvPr id="164" name="Google Shape;164;g9b178f22d4_0_467">
            <a:hlinkClick r:id="rId2"/>
          </p:cNvPr>
          <p:cNvSpPr/>
          <p:nvPr/>
        </p:nvSpPr>
        <p:spPr>
          <a:xfrm>
            <a:off x="2048934" y="2303792"/>
            <a:ext cx="5046000" cy="5361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5" name="Google Shape;165;g9b178f22d4_0_467"/>
          <p:cNvSpPr txBox="1"/>
          <p:nvPr/>
        </p:nvSpPr>
        <p:spPr>
          <a:xfrm>
            <a:off x="3092605" y="4487175"/>
            <a:ext cx="2958600" cy="4845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1400">
                <a:solidFill>
                  <a:srgbClr val="A5CD00"/>
                </a:solidFill>
                <a:latin typeface="Calibri"/>
                <a:ea typeface="Calibri"/>
                <a:cs typeface="Calibri"/>
                <a:sym typeface="Calibri"/>
              </a:rPr>
              <a:t>T</a:t>
            </a:r>
            <a:r>
              <a:rPr lang="en-US" sz="1400">
                <a:solidFill>
                  <a:srgbClr val="A5CD00"/>
                </a:solidFill>
                <a:latin typeface="Calibri"/>
                <a:ea typeface="Calibri"/>
                <a:cs typeface="Calibri"/>
                <a:sym typeface="Calibri"/>
              </a:rPr>
              <a:t>he free PowerPoint and Google Slides template library</a:t>
            </a:r>
            <a:endParaRPr sz="1400">
              <a:solidFill>
                <a:srgbClr val="A5CD00"/>
              </a:solidFill>
              <a:latin typeface="Calibri"/>
              <a:ea typeface="Calibri"/>
              <a:cs typeface="Calibri"/>
              <a:sym typeface="Calibri"/>
            </a:endParaRPr>
          </a:p>
        </p:txBody>
      </p:sp>
      <p:grpSp>
        <p:nvGrpSpPr>
          <p:cNvPr id="166" name="Google Shape;166;g9b178f22d4_0_467"/>
          <p:cNvGrpSpPr/>
          <p:nvPr/>
        </p:nvGrpSpPr>
        <p:grpSpPr>
          <a:xfrm>
            <a:off x="3737950" y="1974850"/>
            <a:ext cx="1668150" cy="276975"/>
            <a:chOff x="3459936" y="2633133"/>
            <a:chExt cx="2224200" cy="369300"/>
          </a:xfrm>
        </p:grpSpPr>
        <p:sp>
          <p:nvSpPr>
            <p:cNvPr id="167" name="Google Shape;167;g9b178f22d4_0_467"/>
            <p:cNvSpPr txBox="1"/>
            <p:nvPr/>
          </p:nvSpPr>
          <p:spPr>
            <a:xfrm>
              <a:off x="3459936" y="2633133"/>
              <a:ext cx="2224200" cy="369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Designed</a:t>
              </a:r>
              <a:r>
                <a:rPr lang="en-US" sz="1400">
                  <a:solidFill>
                    <a:schemeClr val="lt1"/>
                  </a:solidFill>
                  <a:latin typeface="Calibri"/>
                  <a:ea typeface="Calibri"/>
                  <a:cs typeface="Calibri"/>
                  <a:sym typeface="Calibri"/>
                </a:rPr>
                <a:t> with         by</a:t>
              </a:r>
              <a:endParaRPr sz="1400">
                <a:solidFill>
                  <a:schemeClr val="lt1"/>
                </a:solidFill>
                <a:latin typeface="Calibri"/>
                <a:ea typeface="Calibri"/>
                <a:cs typeface="Calibri"/>
                <a:sym typeface="Calibri"/>
              </a:endParaRPr>
            </a:p>
          </p:txBody>
        </p:sp>
        <p:sp>
          <p:nvSpPr>
            <p:cNvPr id="168" name="Google Shape;168;g9b178f22d4_0_467"/>
            <p:cNvSpPr/>
            <p:nvPr/>
          </p:nvSpPr>
          <p:spPr>
            <a:xfrm>
              <a:off x="4977441" y="2705803"/>
              <a:ext cx="261247" cy="223926"/>
            </a:xfrm>
            <a:custGeom>
              <a:rect b="b" l="l" r="r" t="t"/>
              <a:pathLst>
                <a:path extrusionOk="0" h="432707" w="504825">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000"/>
                <a:buFont typeface="Calibri"/>
                <a:buNone/>
              </a:pPr>
              <a:r>
                <a:t/>
              </a:r>
              <a:endParaRPr b="0" i="0" sz="10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2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0"/>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200"/>
              <a:buNone/>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26" name="Google Shape;26;p20"/>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7" name="Google Shape;2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2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200"/>
              <a:buNone/>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30" name="Google Shape;30;p21"/>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31" name="Google Shape;31;p21"/>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32" name="Google Shape;3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2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200"/>
              <a:buNone/>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35" name="Google Shape;3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38" name="Google Shape;38;p23"/>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39" name="Google Shape;3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2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4"/>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43" name="Google Shape;4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25"/>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 name="Google Shape;46;p2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7" name="Google Shape;47;p25"/>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2"/>
              </a:buClr>
              <a:buSzPts val="4200"/>
              <a:buNone/>
              <a:defRPr>
                <a:solidFill>
                  <a:schemeClr val="lt2"/>
                </a:solidFill>
              </a:defRPr>
            </a:lvl1pPr>
            <a:lvl2pPr lvl="1" rtl="0" algn="ctr">
              <a:lnSpc>
                <a:spcPct val="100000"/>
              </a:lnSpc>
              <a:spcBef>
                <a:spcPts val="0"/>
              </a:spcBef>
              <a:spcAft>
                <a:spcPts val="0"/>
              </a:spcAft>
              <a:buClr>
                <a:schemeClr val="lt2"/>
              </a:buClr>
              <a:buSzPts val="4200"/>
              <a:buNone/>
              <a:defRPr>
                <a:solidFill>
                  <a:schemeClr val="lt2"/>
                </a:solidFill>
              </a:defRPr>
            </a:lvl2pPr>
            <a:lvl3pPr lvl="2" rtl="0" algn="ctr">
              <a:lnSpc>
                <a:spcPct val="100000"/>
              </a:lnSpc>
              <a:spcBef>
                <a:spcPts val="0"/>
              </a:spcBef>
              <a:spcAft>
                <a:spcPts val="0"/>
              </a:spcAft>
              <a:buClr>
                <a:schemeClr val="lt2"/>
              </a:buClr>
              <a:buSzPts val="4200"/>
              <a:buNone/>
              <a:defRPr>
                <a:solidFill>
                  <a:schemeClr val="lt2"/>
                </a:solidFill>
              </a:defRPr>
            </a:lvl3pPr>
            <a:lvl4pPr lvl="3" rtl="0" algn="ctr">
              <a:lnSpc>
                <a:spcPct val="100000"/>
              </a:lnSpc>
              <a:spcBef>
                <a:spcPts val="0"/>
              </a:spcBef>
              <a:spcAft>
                <a:spcPts val="0"/>
              </a:spcAft>
              <a:buClr>
                <a:schemeClr val="lt2"/>
              </a:buClr>
              <a:buSzPts val="4200"/>
              <a:buNone/>
              <a:defRPr>
                <a:solidFill>
                  <a:schemeClr val="lt2"/>
                </a:solidFill>
              </a:defRPr>
            </a:lvl4pPr>
            <a:lvl5pPr lvl="4" rtl="0" algn="ctr">
              <a:lnSpc>
                <a:spcPct val="100000"/>
              </a:lnSpc>
              <a:spcBef>
                <a:spcPts val="0"/>
              </a:spcBef>
              <a:spcAft>
                <a:spcPts val="0"/>
              </a:spcAft>
              <a:buClr>
                <a:schemeClr val="lt2"/>
              </a:buClr>
              <a:buSzPts val="4200"/>
              <a:buNone/>
              <a:defRPr>
                <a:solidFill>
                  <a:schemeClr val="lt2"/>
                </a:solidFill>
              </a:defRPr>
            </a:lvl5pPr>
            <a:lvl6pPr lvl="5" rtl="0" algn="ctr">
              <a:lnSpc>
                <a:spcPct val="100000"/>
              </a:lnSpc>
              <a:spcBef>
                <a:spcPts val="0"/>
              </a:spcBef>
              <a:spcAft>
                <a:spcPts val="0"/>
              </a:spcAft>
              <a:buClr>
                <a:schemeClr val="lt2"/>
              </a:buClr>
              <a:buSzPts val="4200"/>
              <a:buNone/>
              <a:defRPr>
                <a:solidFill>
                  <a:schemeClr val="lt2"/>
                </a:solidFill>
              </a:defRPr>
            </a:lvl6pPr>
            <a:lvl7pPr lvl="6" rtl="0" algn="ctr">
              <a:lnSpc>
                <a:spcPct val="100000"/>
              </a:lnSpc>
              <a:spcBef>
                <a:spcPts val="0"/>
              </a:spcBef>
              <a:spcAft>
                <a:spcPts val="0"/>
              </a:spcAft>
              <a:buClr>
                <a:schemeClr val="lt2"/>
              </a:buClr>
              <a:buSzPts val="4200"/>
              <a:buNone/>
              <a:defRPr>
                <a:solidFill>
                  <a:schemeClr val="lt2"/>
                </a:solidFill>
              </a:defRPr>
            </a:lvl7pPr>
            <a:lvl8pPr lvl="7" rtl="0" algn="ctr">
              <a:lnSpc>
                <a:spcPct val="100000"/>
              </a:lnSpc>
              <a:spcBef>
                <a:spcPts val="0"/>
              </a:spcBef>
              <a:spcAft>
                <a:spcPts val="0"/>
              </a:spcAft>
              <a:buClr>
                <a:schemeClr val="lt2"/>
              </a:buClr>
              <a:buSzPts val="4200"/>
              <a:buNone/>
              <a:defRPr>
                <a:solidFill>
                  <a:schemeClr val="lt2"/>
                </a:solidFill>
              </a:defRPr>
            </a:lvl8pPr>
            <a:lvl9pPr lvl="8" rtl="0" algn="ctr">
              <a:lnSpc>
                <a:spcPct val="100000"/>
              </a:lnSpc>
              <a:spcBef>
                <a:spcPts val="0"/>
              </a:spcBef>
              <a:spcAft>
                <a:spcPts val="0"/>
              </a:spcAft>
              <a:buClr>
                <a:schemeClr val="lt2"/>
              </a:buClr>
              <a:buSzPts val="4200"/>
              <a:buNone/>
              <a:defRPr>
                <a:solidFill>
                  <a:schemeClr val="lt2"/>
                </a:solidFill>
              </a:defRPr>
            </a:lvl9pPr>
          </a:lstStyle>
          <a:p/>
        </p:txBody>
      </p:sp>
      <p:sp>
        <p:nvSpPr>
          <p:cNvPr id="48" name="Google Shape;48;p25"/>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9" name="Google Shape;49;p2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1600"/>
              </a:spcBef>
              <a:spcAft>
                <a:spcPts val="0"/>
              </a:spcAft>
              <a:buClr>
                <a:schemeClr val="lt1"/>
              </a:buClr>
              <a:buSzPts val="1400"/>
              <a:buChar char="○"/>
              <a:defRPr>
                <a:solidFill>
                  <a:schemeClr val="lt1"/>
                </a:solidFill>
              </a:defRPr>
            </a:lvl2pPr>
            <a:lvl3pPr indent="-317500" lvl="2" marL="1371600" rtl="0" algn="l">
              <a:lnSpc>
                <a:spcPct val="115000"/>
              </a:lnSpc>
              <a:spcBef>
                <a:spcPts val="1600"/>
              </a:spcBef>
              <a:spcAft>
                <a:spcPts val="0"/>
              </a:spcAft>
              <a:buClr>
                <a:schemeClr val="lt1"/>
              </a:buClr>
              <a:buSzPts val="1400"/>
              <a:buChar char="■"/>
              <a:defRPr>
                <a:solidFill>
                  <a:schemeClr val="lt1"/>
                </a:solidFill>
              </a:defRPr>
            </a:lvl3pPr>
            <a:lvl4pPr indent="-317500" lvl="3" marL="1828800" rtl="0" algn="l">
              <a:lnSpc>
                <a:spcPct val="115000"/>
              </a:lnSpc>
              <a:spcBef>
                <a:spcPts val="1600"/>
              </a:spcBef>
              <a:spcAft>
                <a:spcPts val="0"/>
              </a:spcAft>
              <a:buClr>
                <a:schemeClr val="lt1"/>
              </a:buClr>
              <a:buSzPts val="1400"/>
              <a:buChar char="●"/>
              <a:defRPr>
                <a:solidFill>
                  <a:schemeClr val="lt1"/>
                </a:solidFill>
              </a:defRPr>
            </a:lvl4pPr>
            <a:lvl5pPr indent="-317500" lvl="4" marL="2286000" rtl="0" algn="l">
              <a:lnSpc>
                <a:spcPct val="115000"/>
              </a:lnSpc>
              <a:spcBef>
                <a:spcPts val="1600"/>
              </a:spcBef>
              <a:spcAft>
                <a:spcPts val="0"/>
              </a:spcAft>
              <a:buClr>
                <a:schemeClr val="lt1"/>
              </a:buClr>
              <a:buSzPts val="1400"/>
              <a:buChar char="○"/>
              <a:defRPr>
                <a:solidFill>
                  <a:schemeClr val="lt1"/>
                </a:solidFill>
              </a:defRPr>
            </a:lvl5pPr>
            <a:lvl6pPr indent="-317500" lvl="5" marL="2743200" rtl="0" algn="l">
              <a:lnSpc>
                <a:spcPct val="115000"/>
              </a:lnSpc>
              <a:spcBef>
                <a:spcPts val="1600"/>
              </a:spcBef>
              <a:spcAft>
                <a:spcPts val="0"/>
              </a:spcAft>
              <a:buClr>
                <a:schemeClr val="lt1"/>
              </a:buClr>
              <a:buSzPts val="1400"/>
              <a:buChar char="■"/>
              <a:defRPr>
                <a:solidFill>
                  <a:schemeClr val="lt1"/>
                </a:solidFill>
              </a:defRPr>
            </a:lvl6pPr>
            <a:lvl7pPr indent="-317500" lvl="6" marL="3200400" rtl="0" algn="l">
              <a:lnSpc>
                <a:spcPct val="115000"/>
              </a:lnSpc>
              <a:spcBef>
                <a:spcPts val="1600"/>
              </a:spcBef>
              <a:spcAft>
                <a:spcPts val="0"/>
              </a:spcAft>
              <a:buClr>
                <a:schemeClr val="lt1"/>
              </a:buClr>
              <a:buSzPts val="1400"/>
              <a:buChar char="●"/>
              <a:defRPr>
                <a:solidFill>
                  <a:schemeClr val="lt1"/>
                </a:solidFill>
              </a:defRPr>
            </a:lvl7pPr>
            <a:lvl8pPr indent="-317500" lvl="7" marL="3657600" rtl="0" algn="l">
              <a:lnSpc>
                <a:spcPct val="115000"/>
              </a:lnSpc>
              <a:spcBef>
                <a:spcPts val="1600"/>
              </a:spcBef>
              <a:spcAft>
                <a:spcPts val="0"/>
              </a:spcAft>
              <a:buClr>
                <a:schemeClr val="lt1"/>
              </a:buClr>
              <a:buSzPts val="1400"/>
              <a:buChar char="○"/>
              <a:defRPr>
                <a:solidFill>
                  <a:schemeClr val="lt1"/>
                </a:solidFill>
              </a:defRPr>
            </a:lvl8pPr>
            <a:lvl9pPr indent="-317500" lvl="8" marL="4114800" rtl="0" algn="l">
              <a:lnSpc>
                <a:spcPct val="115000"/>
              </a:lnSpc>
              <a:spcBef>
                <a:spcPts val="1600"/>
              </a:spcBef>
              <a:spcAft>
                <a:spcPts val="1600"/>
              </a:spcAft>
              <a:buClr>
                <a:schemeClr val="lt1"/>
              </a:buClr>
              <a:buSzPts val="1400"/>
              <a:buChar char="■"/>
              <a:defRPr>
                <a:solidFill>
                  <a:schemeClr val="lt1"/>
                </a:solidFill>
              </a:defRPr>
            </a:lvl9pPr>
          </a:lstStyle>
          <a:p/>
        </p:txBody>
      </p:sp>
      <p:sp>
        <p:nvSpPr>
          <p:cNvPr id="50" name="Google Shape;5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4.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2.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7" name="Google Shape;7;p16"/>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logo&#10;&#10;Description automatically generated" id="9" name="Google Shape;9;p16"/>
          <p:cNvPicPr preferRelativeResize="0"/>
          <p:nvPr/>
        </p:nvPicPr>
        <p:blipFill rotWithShape="1">
          <a:blip r:embed="rId1">
            <a:alphaModFix/>
          </a:blip>
          <a:srcRect b="0" l="0" r="0" t="0"/>
          <a:stretch/>
        </p:blipFill>
        <p:spPr>
          <a:xfrm>
            <a:off x="-141033" y="-13062"/>
            <a:ext cx="9426063" cy="53021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65" name="Shape 65"/>
        <p:cNvGrpSpPr/>
        <p:nvPr/>
      </p:nvGrpSpPr>
      <p:grpSpPr>
        <a:xfrm>
          <a:off x="0" y="0"/>
          <a:ext cx="0" cy="0"/>
          <a:chOff x="0" y="0"/>
          <a:chExt cx="0" cy="0"/>
        </a:xfrm>
      </p:grpSpPr>
      <p:sp>
        <p:nvSpPr>
          <p:cNvPr id="66" name="Google Shape;66;g9b141040f9_0_9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7" name="Google Shape;67;g9b141040f9_0_9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sz="1400">
                <a:solidFill>
                  <a:schemeClr val="lt2"/>
                </a:solidFill>
              </a:defRPr>
            </a:lvl2pPr>
            <a:lvl3pPr indent="-317500" lvl="2" marL="1371600" rtl="0">
              <a:lnSpc>
                <a:spcPct val="115000"/>
              </a:lnSpc>
              <a:spcBef>
                <a:spcPts val="1600"/>
              </a:spcBef>
              <a:spcAft>
                <a:spcPts val="0"/>
              </a:spcAft>
              <a:buClr>
                <a:schemeClr val="lt2"/>
              </a:buClr>
              <a:buSzPts val="1400"/>
              <a:buChar char="■"/>
              <a:defRPr sz="1400">
                <a:solidFill>
                  <a:schemeClr val="lt2"/>
                </a:solidFill>
              </a:defRPr>
            </a:lvl3pPr>
            <a:lvl4pPr indent="-317500" lvl="3" marL="1828800" rtl="0">
              <a:lnSpc>
                <a:spcPct val="115000"/>
              </a:lnSpc>
              <a:spcBef>
                <a:spcPts val="1600"/>
              </a:spcBef>
              <a:spcAft>
                <a:spcPts val="0"/>
              </a:spcAft>
              <a:buClr>
                <a:schemeClr val="lt2"/>
              </a:buClr>
              <a:buSzPts val="1400"/>
              <a:buChar char="●"/>
              <a:defRPr sz="1400">
                <a:solidFill>
                  <a:schemeClr val="lt2"/>
                </a:solidFill>
              </a:defRPr>
            </a:lvl4pPr>
            <a:lvl5pPr indent="-317500" lvl="4" marL="2286000" rtl="0">
              <a:lnSpc>
                <a:spcPct val="115000"/>
              </a:lnSpc>
              <a:spcBef>
                <a:spcPts val="1600"/>
              </a:spcBef>
              <a:spcAft>
                <a:spcPts val="0"/>
              </a:spcAft>
              <a:buClr>
                <a:schemeClr val="lt2"/>
              </a:buClr>
              <a:buSzPts val="1400"/>
              <a:buChar char="○"/>
              <a:defRPr sz="1400">
                <a:solidFill>
                  <a:schemeClr val="lt2"/>
                </a:solidFill>
              </a:defRPr>
            </a:lvl5pPr>
            <a:lvl6pPr indent="-317500" lvl="5" marL="2743200" rtl="0">
              <a:lnSpc>
                <a:spcPct val="115000"/>
              </a:lnSpc>
              <a:spcBef>
                <a:spcPts val="1600"/>
              </a:spcBef>
              <a:spcAft>
                <a:spcPts val="0"/>
              </a:spcAft>
              <a:buClr>
                <a:schemeClr val="lt2"/>
              </a:buClr>
              <a:buSzPts val="1400"/>
              <a:buChar char="■"/>
              <a:defRPr sz="1400">
                <a:solidFill>
                  <a:schemeClr val="lt2"/>
                </a:solidFill>
              </a:defRPr>
            </a:lvl6pPr>
            <a:lvl7pPr indent="-317500" lvl="6" marL="3200400" rtl="0">
              <a:lnSpc>
                <a:spcPct val="115000"/>
              </a:lnSpc>
              <a:spcBef>
                <a:spcPts val="1600"/>
              </a:spcBef>
              <a:spcAft>
                <a:spcPts val="0"/>
              </a:spcAft>
              <a:buClr>
                <a:schemeClr val="lt2"/>
              </a:buClr>
              <a:buSzPts val="1400"/>
              <a:buChar char="●"/>
              <a:defRPr sz="1400">
                <a:solidFill>
                  <a:schemeClr val="lt2"/>
                </a:solidFill>
              </a:defRPr>
            </a:lvl7pPr>
            <a:lvl8pPr indent="-317500" lvl="7" marL="3657600" rtl="0">
              <a:lnSpc>
                <a:spcPct val="115000"/>
              </a:lnSpc>
              <a:spcBef>
                <a:spcPts val="1600"/>
              </a:spcBef>
              <a:spcAft>
                <a:spcPts val="0"/>
              </a:spcAft>
              <a:buClr>
                <a:schemeClr val="lt2"/>
              </a:buClr>
              <a:buSzPts val="1400"/>
              <a:buChar char="○"/>
              <a:defRPr sz="1400">
                <a:solidFill>
                  <a:schemeClr val="lt2"/>
                </a:solidFill>
              </a:defRPr>
            </a:lvl8pPr>
            <a:lvl9pPr indent="-317500" lvl="8" marL="4114800" rtl="0">
              <a:lnSpc>
                <a:spcPct val="115000"/>
              </a:lnSpc>
              <a:spcBef>
                <a:spcPts val="1600"/>
              </a:spcBef>
              <a:spcAft>
                <a:spcPts val="1600"/>
              </a:spcAft>
              <a:buClr>
                <a:schemeClr val="lt2"/>
              </a:buClr>
              <a:buSzPts val="1400"/>
              <a:buChar char="■"/>
              <a:defRPr sz="1400">
                <a:solidFill>
                  <a:schemeClr val="lt2"/>
                </a:solidFill>
              </a:defRPr>
            </a:lvl9pPr>
          </a:lstStyle>
          <a:p/>
        </p:txBody>
      </p:sp>
      <p:sp>
        <p:nvSpPr>
          <p:cNvPr id="68" name="Google Shape;68;g9b141040f9_0_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117" name="Shape 117"/>
        <p:cNvGrpSpPr/>
        <p:nvPr/>
      </p:nvGrpSpPr>
      <p:grpSpPr>
        <a:xfrm>
          <a:off x="0" y="0"/>
          <a:ext cx="0" cy="0"/>
          <a:chOff x="0" y="0"/>
          <a:chExt cx="0" cy="0"/>
        </a:xfrm>
      </p:grpSpPr>
      <p:sp>
        <p:nvSpPr>
          <p:cNvPr id="118" name="Google Shape;118;g9b178f22d4_0_4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9" name="Google Shape;119;g9b178f22d4_0_4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sz="1400">
                <a:solidFill>
                  <a:schemeClr val="lt2"/>
                </a:solidFill>
              </a:defRPr>
            </a:lvl2pPr>
            <a:lvl3pPr indent="-317500" lvl="2" marL="1371600" rtl="0">
              <a:lnSpc>
                <a:spcPct val="115000"/>
              </a:lnSpc>
              <a:spcBef>
                <a:spcPts val="1600"/>
              </a:spcBef>
              <a:spcAft>
                <a:spcPts val="0"/>
              </a:spcAft>
              <a:buClr>
                <a:schemeClr val="lt2"/>
              </a:buClr>
              <a:buSzPts val="1400"/>
              <a:buChar char="■"/>
              <a:defRPr sz="1400">
                <a:solidFill>
                  <a:schemeClr val="lt2"/>
                </a:solidFill>
              </a:defRPr>
            </a:lvl3pPr>
            <a:lvl4pPr indent="-317500" lvl="3" marL="1828800" rtl="0">
              <a:lnSpc>
                <a:spcPct val="115000"/>
              </a:lnSpc>
              <a:spcBef>
                <a:spcPts val="1600"/>
              </a:spcBef>
              <a:spcAft>
                <a:spcPts val="0"/>
              </a:spcAft>
              <a:buClr>
                <a:schemeClr val="lt2"/>
              </a:buClr>
              <a:buSzPts val="1400"/>
              <a:buChar char="●"/>
              <a:defRPr sz="1400">
                <a:solidFill>
                  <a:schemeClr val="lt2"/>
                </a:solidFill>
              </a:defRPr>
            </a:lvl4pPr>
            <a:lvl5pPr indent="-317500" lvl="4" marL="2286000" rtl="0">
              <a:lnSpc>
                <a:spcPct val="115000"/>
              </a:lnSpc>
              <a:spcBef>
                <a:spcPts val="1600"/>
              </a:spcBef>
              <a:spcAft>
                <a:spcPts val="0"/>
              </a:spcAft>
              <a:buClr>
                <a:schemeClr val="lt2"/>
              </a:buClr>
              <a:buSzPts val="1400"/>
              <a:buChar char="○"/>
              <a:defRPr sz="1400">
                <a:solidFill>
                  <a:schemeClr val="lt2"/>
                </a:solidFill>
              </a:defRPr>
            </a:lvl5pPr>
            <a:lvl6pPr indent="-317500" lvl="5" marL="2743200" rtl="0">
              <a:lnSpc>
                <a:spcPct val="115000"/>
              </a:lnSpc>
              <a:spcBef>
                <a:spcPts val="1600"/>
              </a:spcBef>
              <a:spcAft>
                <a:spcPts val="0"/>
              </a:spcAft>
              <a:buClr>
                <a:schemeClr val="lt2"/>
              </a:buClr>
              <a:buSzPts val="1400"/>
              <a:buChar char="■"/>
              <a:defRPr sz="1400">
                <a:solidFill>
                  <a:schemeClr val="lt2"/>
                </a:solidFill>
              </a:defRPr>
            </a:lvl6pPr>
            <a:lvl7pPr indent="-317500" lvl="6" marL="3200400" rtl="0">
              <a:lnSpc>
                <a:spcPct val="115000"/>
              </a:lnSpc>
              <a:spcBef>
                <a:spcPts val="1600"/>
              </a:spcBef>
              <a:spcAft>
                <a:spcPts val="0"/>
              </a:spcAft>
              <a:buClr>
                <a:schemeClr val="lt2"/>
              </a:buClr>
              <a:buSzPts val="1400"/>
              <a:buChar char="●"/>
              <a:defRPr sz="1400">
                <a:solidFill>
                  <a:schemeClr val="lt2"/>
                </a:solidFill>
              </a:defRPr>
            </a:lvl7pPr>
            <a:lvl8pPr indent="-317500" lvl="7" marL="3657600" rtl="0">
              <a:lnSpc>
                <a:spcPct val="115000"/>
              </a:lnSpc>
              <a:spcBef>
                <a:spcPts val="1600"/>
              </a:spcBef>
              <a:spcAft>
                <a:spcPts val="0"/>
              </a:spcAft>
              <a:buClr>
                <a:schemeClr val="lt2"/>
              </a:buClr>
              <a:buSzPts val="1400"/>
              <a:buChar char="○"/>
              <a:defRPr sz="1400">
                <a:solidFill>
                  <a:schemeClr val="lt2"/>
                </a:solidFill>
              </a:defRPr>
            </a:lvl8pPr>
            <a:lvl9pPr indent="-317500" lvl="8" marL="4114800" rtl="0">
              <a:lnSpc>
                <a:spcPct val="115000"/>
              </a:lnSpc>
              <a:spcBef>
                <a:spcPts val="1600"/>
              </a:spcBef>
              <a:spcAft>
                <a:spcPts val="1600"/>
              </a:spcAft>
              <a:buClr>
                <a:schemeClr val="lt2"/>
              </a:buClr>
              <a:buSzPts val="1400"/>
              <a:buChar char="■"/>
              <a:defRPr sz="1400">
                <a:solidFill>
                  <a:schemeClr val="lt2"/>
                </a:solidFill>
              </a:defRPr>
            </a:lvl9pPr>
          </a:lstStyle>
          <a:p/>
        </p:txBody>
      </p:sp>
      <p:sp>
        <p:nvSpPr>
          <p:cNvPr id="120" name="Google Shape;120;g9b178f22d4_0_4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
          <p:cNvSpPr txBox="1"/>
          <p:nvPr/>
        </p:nvSpPr>
        <p:spPr>
          <a:xfrm>
            <a:off x="2870155" y="268292"/>
            <a:ext cx="4804710" cy="48768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3B9267"/>
                </a:solidFill>
                <a:latin typeface="Arial"/>
                <a:ea typeface="Arial"/>
                <a:cs typeface="Arial"/>
                <a:sym typeface="Arial"/>
              </a:rPr>
              <a:t>QA Evaluation Form</a:t>
            </a:r>
            <a:endParaRPr b="1" i="0" sz="4000" u="none" cap="none" strike="noStrike">
              <a:solidFill>
                <a:srgbClr val="3B9267"/>
              </a:solidFill>
              <a:latin typeface="Arial"/>
              <a:ea typeface="Arial"/>
              <a:cs typeface="Arial"/>
              <a:sym typeface="Arial"/>
            </a:endParaRPr>
          </a:p>
        </p:txBody>
      </p:sp>
      <p:pic>
        <p:nvPicPr>
          <p:cNvPr descr="A picture containing drawing&#10;&#10;Description automatically generated" id="174" name="Google Shape;174;p1"/>
          <p:cNvPicPr preferRelativeResize="0"/>
          <p:nvPr/>
        </p:nvPicPr>
        <p:blipFill rotWithShape="1">
          <a:blip r:embed="rId3">
            <a:alphaModFix/>
          </a:blip>
          <a:srcRect b="0" l="0" r="0" t="0"/>
          <a:stretch/>
        </p:blipFill>
        <p:spPr>
          <a:xfrm>
            <a:off x="8454407" y="4137920"/>
            <a:ext cx="689593" cy="774167"/>
          </a:xfrm>
          <a:prstGeom prst="rect">
            <a:avLst/>
          </a:prstGeom>
          <a:noFill/>
          <a:ln>
            <a:noFill/>
          </a:ln>
        </p:spPr>
      </p:pic>
      <p:pic>
        <p:nvPicPr>
          <p:cNvPr descr="A picture containing drawing&#10;&#10;Description automatically generated" id="175" name="Google Shape;175;p1"/>
          <p:cNvPicPr preferRelativeResize="0"/>
          <p:nvPr/>
        </p:nvPicPr>
        <p:blipFill rotWithShape="1">
          <a:blip r:embed="rId4">
            <a:alphaModFix/>
          </a:blip>
          <a:srcRect b="0" l="0" r="0" t="0"/>
          <a:stretch/>
        </p:blipFill>
        <p:spPr>
          <a:xfrm>
            <a:off x="3400390" y="1800238"/>
            <a:ext cx="3985846" cy="2242039"/>
          </a:xfrm>
          <a:prstGeom prst="rect">
            <a:avLst/>
          </a:prstGeom>
          <a:noFill/>
          <a:ln>
            <a:noFill/>
          </a:ln>
        </p:spPr>
      </p:pic>
      <p:sp>
        <p:nvSpPr>
          <p:cNvPr id="176" name="Google Shape;176;p1"/>
          <p:cNvSpPr txBox="1"/>
          <p:nvPr/>
        </p:nvSpPr>
        <p:spPr>
          <a:xfrm>
            <a:off x="2011571" y="3539400"/>
            <a:ext cx="6763500" cy="1252800"/>
          </a:xfrm>
          <a:prstGeom prst="rect">
            <a:avLst/>
          </a:prstGeom>
          <a:noFill/>
          <a:ln>
            <a:noFill/>
          </a:ln>
        </p:spPr>
        <p:txBody>
          <a:bodyPr anchorCtr="0" anchor="t" bIns="45700" lIns="91425" spcFirstLastPara="1" rIns="91425" wrap="square" tIns="45700">
            <a:noAutofit/>
          </a:bodyPr>
          <a:lstStyle/>
          <a:p>
            <a:pPr indent="-406400" lvl="0" marL="457200" rtl="0" algn="ctr">
              <a:lnSpc>
                <a:spcPct val="90000"/>
              </a:lnSpc>
              <a:spcBef>
                <a:spcPts val="1000"/>
              </a:spcBef>
              <a:spcAft>
                <a:spcPts val="0"/>
              </a:spcAft>
              <a:buNone/>
            </a:pPr>
            <a:r>
              <a:rPr i="1" lang="en-US" sz="3200">
                <a:solidFill>
                  <a:srgbClr val="000000"/>
                </a:solidFill>
                <a:latin typeface="Calibri"/>
                <a:ea typeface="Calibri"/>
                <a:cs typeface="Calibri"/>
                <a:sym typeface="Calibri"/>
              </a:rPr>
              <a:t>Chat Quality Monitoring Guidelines</a:t>
            </a:r>
            <a:endParaRPr sz="24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8"/>
          <p:cNvSpPr txBox="1"/>
          <p:nvPr/>
        </p:nvSpPr>
        <p:spPr>
          <a:xfrm>
            <a:off x="2041554" y="3769515"/>
            <a:ext cx="7379229" cy="725631"/>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1500"/>
              </a:spcBef>
              <a:spcAft>
                <a:spcPts val="0"/>
              </a:spcAft>
              <a:buClr>
                <a:srgbClr val="000000"/>
              </a:buClr>
              <a:buSzPts val="1400"/>
              <a:buFont typeface="Arial"/>
              <a:buNone/>
            </a:pPr>
            <a:r>
              <a:rPr b="1" i="0" lang="en-US" sz="1500" u="none" cap="none" strike="noStrike">
                <a:solidFill>
                  <a:srgbClr val="002060"/>
                </a:solidFill>
                <a:highlight>
                  <a:srgbClr val="FFFFFF"/>
                </a:highlight>
              </a:rPr>
              <a:t>MT        </a:t>
            </a:r>
            <a:r>
              <a:rPr b="1" i="0" lang="en-US" sz="1500" u="none" cap="none" strike="noStrike">
                <a:solidFill>
                  <a:schemeClr val="dk1"/>
                </a:solidFill>
                <a:highlight>
                  <a:srgbClr val="FFFFFF"/>
                </a:highlight>
              </a:rPr>
              <a:t>  </a:t>
            </a:r>
            <a:r>
              <a:rPr b="1" i="0" lang="en-US" sz="1500" u="none" cap="none" strike="noStrike">
                <a:solidFill>
                  <a:srgbClr val="00B050"/>
                </a:solidFill>
                <a:highlight>
                  <a:srgbClr val="FFFFFF"/>
                </a:highlight>
              </a:rPr>
              <a:t>IBA</a:t>
            </a:r>
            <a:r>
              <a:rPr b="1" i="0" lang="en-US" sz="1500" u="none" cap="none" strike="noStrike">
                <a:solidFill>
                  <a:schemeClr val="dk1"/>
                </a:solidFill>
                <a:highlight>
                  <a:srgbClr val="FFFFFF"/>
                </a:highlight>
              </a:rPr>
              <a:t> 	   </a:t>
            </a:r>
            <a:r>
              <a:rPr b="1" i="0" lang="en-US" sz="1500" u="none" cap="none" strike="noStrike">
                <a:solidFill>
                  <a:srgbClr val="A5A5A5"/>
                </a:solidFill>
                <a:highlight>
                  <a:srgbClr val="FFFFFF"/>
                </a:highlight>
              </a:rPr>
              <a:t> ITT                 </a:t>
            </a:r>
            <a:r>
              <a:rPr b="1" i="0" lang="en-US" sz="1500" u="none" cap="none" strike="noStrike">
                <a:solidFill>
                  <a:srgbClr val="FF3300"/>
                </a:solidFill>
                <a:highlight>
                  <a:srgbClr val="FFFFFF"/>
                </a:highlight>
              </a:rPr>
              <a:t>BOOST</a:t>
            </a:r>
            <a:r>
              <a:rPr b="1" i="0" lang="en-US" sz="1500" u="none" cap="none" strike="noStrike">
                <a:solidFill>
                  <a:schemeClr val="dk1"/>
                </a:solidFill>
                <a:highlight>
                  <a:srgbClr val="FFFFFF"/>
                </a:highlight>
              </a:rPr>
              <a:t>	    </a:t>
            </a:r>
            <a:r>
              <a:rPr b="1" i="0" lang="en-US" sz="1500" u="none" cap="none" strike="noStrike">
                <a:solidFill>
                  <a:srgbClr val="7030A0"/>
                </a:solidFill>
                <a:highlight>
                  <a:srgbClr val="FFFFFF"/>
                </a:highlight>
              </a:rPr>
              <a:t>KDB        </a:t>
            </a:r>
            <a:r>
              <a:rPr b="1" i="0" lang="en-US" sz="1500" u="none" cap="none" strike="noStrike">
                <a:solidFill>
                  <a:srgbClr val="FF00FF"/>
                </a:solidFill>
                <a:highlight>
                  <a:srgbClr val="FFFFFF"/>
                </a:highlight>
              </a:rPr>
              <a:t>Suddenlink Website  	</a:t>
            </a:r>
            <a:r>
              <a:rPr b="1" i="0" lang="en-US" sz="1500" u="none" cap="none" strike="noStrike">
                <a:solidFill>
                  <a:schemeClr val="dk1"/>
                </a:solidFill>
                <a:highlight>
                  <a:srgbClr val="FFFFFF"/>
                </a:highlight>
              </a:rPr>
              <a:t>	</a:t>
            </a:r>
            <a:endParaRPr b="1" i="0" sz="1500" u="none" cap="none" strike="noStrike">
              <a:solidFill>
                <a:schemeClr val="dk1"/>
              </a:solidFill>
              <a:highlight>
                <a:srgbClr val="FFFFFF"/>
              </a:highlight>
            </a:endParaRPr>
          </a:p>
        </p:txBody>
      </p:sp>
      <p:pic>
        <p:nvPicPr>
          <p:cNvPr id="266" name="Google Shape;266;p8"/>
          <p:cNvPicPr preferRelativeResize="0"/>
          <p:nvPr/>
        </p:nvPicPr>
        <p:blipFill rotWithShape="1">
          <a:blip r:embed="rId3">
            <a:alphaModFix/>
          </a:blip>
          <a:srcRect b="10309" l="21576" r="17725" t="8669"/>
          <a:stretch/>
        </p:blipFill>
        <p:spPr>
          <a:xfrm>
            <a:off x="6432942" y="1796956"/>
            <a:ext cx="711200" cy="712009"/>
          </a:xfrm>
          <a:prstGeom prst="rect">
            <a:avLst/>
          </a:prstGeom>
          <a:noFill/>
          <a:ln>
            <a:noFill/>
          </a:ln>
        </p:spPr>
      </p:pic>
      <p:sp>
        <p:nvSpPr>
          <p:cNvPr id="267" name="Google Shape;267;p8"/>
          <p:cNvSpPr txBox="1"/>
          <p:nvPr/>
        </p:nvSpPr>
        <p:spPr>
          <a:xfrm>
            <a:off x="2041554" y="70360"/>
            <a:ext cx="5983103" cy="53653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3B9267"/>
                </a:solidFill>
                <a:latin typeface="Arial"/>
                <a:ea typeface="Arial"/>
                <a:cs typeface="Arial"/>
                <a:sym typeface="Arial"/>
              </a:rPr>
              <a:t>Solution Building</a:t>
            </a:r>
            <a:endParaRPr b="1" i="0" sz="3000" u="none" cap="none" strike="noStrike">
              <a:solidFill>
                <a:srgbClr val="3B9267"/>
              </a:solidFill>
              <a:latin typeface="Arial"/>
              <a:ea typeface="Arial"/>
              <a:cs typeface="Arial"/>
              <a:sym typeface="Arial"/>
            </a:endParaRPr>
          </a:p>
        </p:txBody>
      </p:sp>
      <p:sp>
        <p:nvSpPr>
          <p:cNvPr id="268" name="Google Shape;268;p8"/>
          <p:cNvSpPr txBox="1"/>
          <p:nvPr/>
        </p:nvSpPr>
        <p:spPr>
          <a:xfrm>
            <a:off x="1905805" y="981900"/>
            <a:ext cx="667548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8) Ask discovery and probing questions to provide a response or solutions to the customer’s inquiry.</a:t>
            </a:r>
            <a:endParaRPr/>
          </a:p>
        </p:txBody>
      </p:sp>
      <p:sp>
        <p:nvSpPr>
          <p:cNvPr id="269" name="Google Shape;269;p8"/>
          <p:cNvSpPr txBox="1"/>
          <p:nvPr/>
        </p:nvSpPr>
        <p:spPr>
          <a:xfrm>
            <a:off x="2293911" y="1883107"/>
            <a:ext cx="4556177" cy="692497"/>
          </a:xfrm>
          <a:prstGeom prst="rect">
            <a:avLst/>
          </a:prstGeom>
          <a:noFill/>
          <a:ln>
            <a:noFill/>
          </a:ln>
        </p:spPr>
        <p:txBody>
          <a:bodyPr anchorCtr="0" anchor="t" bIns="45700" lIns="91425" spcFirstLastPara="1" rIns="91425" wrap="square" tIns="45700">
            <a:spAutoFit/>
          </a:bodyPr>
          <a:lstStyle/>
          <a:p>
            <a:pPr indent="-184150" lvl="0" marL="171450" marR="0" rtl="0" algn="l">
              <a:lnSpc>
                <a:spcPct val="100000"/>
              </a:lnSpc>
              <a:spcBef>
                <a:spcPts val="0"/>
              </a:spcBef>
              <a:spcAft>
                <a:spcPts val="0"/>
              </a:spcAft>
              <a:buClr>
                <a:srgbClr val="000000"/>
              </a:buClr>
              <a:buSzPts val="1500"/>
              <a:buFont typeface="Noto Sans Symbols"/>
              <a:buChar char="⮚"/>
            </a:pPr>
            <a:r>
              <a:rPr i="0" lang="en-US" sz="1500" u="none" cap="none" strike="noStrike">
                <a:solidFill>
                  <a:srgbClr val="000000"/>
                </a:solidFill>
              </a:rPr>
              <a:t>Is this issue happening on all your devices?</a:t>
            </a:r>
            <a:endParaRPr sz="1600"/>
          </a:p>
          <a:p>
            <a:pPr indent="-184150" lvl="0" marL="171450" marR="0" rtl="0" algn="l">
              <a:lnSpc>
                <a:spcPct val="100000"/>
              </a:lnSpc>
              <a:spcBef>
                <a:spcPts val="0"/>
              </a:spcBef>
              <a:spcAft>
                <a:spcPts val="0"/>
              </a:spcAft>
              <a:buClr>
                <a:srgbClr val="000000"/>
              </a:buClr>
              <a:buSzPts val="1500"/>
              <a:buFont typeface="Noto Sans Symbols"/>
              <a:buChar char="⮚"/>
            </a:pPr>
            <a:r>
              <a:rPr i="0" lang="en-US" sz="1500" u="none" cap="none" strike="noStrike">
                <a:solidFill>
                  <a:srgbClr val="000000"/>
                </a:solidFill>
              </a:rPr>
              <a:t>When did you make the payment?</a:t>
            </a:r>
            <a:endParaRPr sz="1600"/>
          </a:p>
          <a:p>
            <a:pPr indent="-184150" lvl="0" marL="171450" marR="0" rtl="0" algn="l">
              <a:lnSpc>
                <a:spcPct val="100000"/>
              </a:lnSpc>
              <a:spcBef>
                <a:spcPts val="0"/>
              </a:spcBef>
              <a:spcAft>
                <a:spcPts val="0"/>
              </a:spcAft>
              <a:buClr>
                <a:srgbClr val="000000"/>
              </a:buClr>
              <a:buSzPts val="1500"/>
              <a:buFont typeface="Noto Sans Symbols"/>
              <a:buChar char="⮚"/>
            </a:pPr>
            <a:r>
              <a:rPr i="0" lang="en-US" sz="1500" u="none" cap="none" strike="noStrike">
                <a:solidFill>
                  <a:srgbClr val="000000"/>
                </a:solidFill>
              </a:rPr>
              <a:t>Is there any lights on the modem?</a:t>
            </a:r>
            <a:endParaRPr sz="1600"/>
          </a:p>
        </p:txBody>
      </p:sp>
      <p:sp>
        <p:nvSpPr>
          <p:cNvPr id="270" name="Google Shape;270;p8"/>
          <p:cNvSpPr txBox="1"/>
          <p:nvPr/>
        </p:nvSpPr>
        <p:spPr>
          <a:xfrm>
            <a:off x="1905805" y="2954459"/>
            <a:ext cx="6881391"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9) Use all available tools and resources to arrive at a personalized solution for the customer.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9"/>
          <p:cNvSpPr txBox="1"/>
          <p:nvPr/>
        </p:nvSpPr>
        <p:spPr>
          <a:xfrm>
            <a:off x="1916723" y="538803"/>
            <a:ext cx="670232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10) Address all questions and concerns, provide the proper resolution and information.</a:t>
            </a:r>
            <a:endParaRPr/>
          </a:p>
        </p:txBody>
      </p:sp>
      <p:sp>
        <p:nvSpPr>
          <p:cNvPr id="276" name="Google Shape;276;p9"/>
          <p:cNvSpPr txBox="1"/>
          <p:nvPr/>
        </p:nvSpPr>
        <p:spPr>
          <a:xfrm>
            <a:off x="2181753" y="1165702"/>
            <a:ext cx="6576646" cy="10926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Properly address all questions that the customer brings up and provide best possible solution. E.g.</a:t>
            </a:r>
            <a:endParaRPr/>
          </a:p>
          <a:p>
            <a:pPr indent="0" lvl="0" marL="0" marR="0" rtl="0" algn="l">
              <a:lnSpc>
                <a:spcPct val="100000"/>
              </a:lnSpc>
              <a:spcBef>
                <a:spcPts val="0"/>
              </a:spcBef>
              <a:spcAft>
                <a:spcPts val="0"/>
              </a:spcAft>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300" u="none" cap="none" strike="noStrike">
                <a:solidFill>
                  <a:srgbClr val="000000"/>
                </a:solidFill>
                <a:latin typeface="Arial"/>
                <a:ea typeface="Arial"/>
                <a:cs typeface="Arial"/>
                <a:sym typeface="Arial"/>
              </a:rPr>
              <a:t>- If the customer have a billing inquiry, wants to reset an ID password and is missing channels from the TV service, you need to bring a solution for all of them.</a:t>
            </a:r>
            <a:endParaRPr/>
          </a:p>
        </p:txBody>
      </p:sp>
      <p:sp>
        <p:nvSpPr>
          <p:cNvPr id="277" name="Google Shape;277;p9"/>
          <p:cNvSpPr txBox="1"/>
          <p:nvPr/>
        </p:nvSpPr>
        <p:spPr>
          <a:xfrm>
            <a:off x="1916724" y="2799871"/>
            <a:ext cx="670232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11) Provide assurance statements, promoting the value of the service.</a:t>
            </a:r>
            <a:endParaRPr/>
          </a:p>
        </p:txBody>
      </p:sp>
      <p:sp>
        <p:nvSpPr>
          <p:cNvPr id="278" name="Google Shape;278;p9"/>
          <p:cNvSpPr txBox="1"/>
          <p:nvPr/>
        </p:nvSpPr>
        <p:spPr>
          <a:xfrm>
            <a:off x="2181753" y="3566926"/>
            <a:ext cx="6437297"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Properly assurance statements promoting the value of the service in order to avoid the customer to disconnect the account or services.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A blue and white sign&#10;&#10;Description automatically generated" id="283" name="Google Shape;283;p10"/>
          <p:cNvPicPr preferRelativeResize="0"/>
          <p:nvPr/>
        </p:nvPicPr>
        <p:blipFill rotWithShape="1">
          <a:blip r:embed="rId3">
            <a:alphaModFix/>
          </a:blip>
          <a:srcRect b="0" l="0" r="0" t="0"/>
          <a:stretch/>
        </p:blipFill>
        <p:spPr>
          <a:xfrm>
            <a:off x="2041554" y="1901165"/>
            <a:ext cx="3862893" cy="1979406"/>
          </a:xfrm>
          <a:prstGeom prst="rect">
            <a:avLst/>
          </a:prstGeom>
          <a:noFill/>
          <a:ln>
            <a:noFill/>
          </a:ln>
        </p:spPr>
      </p:pic>
      <p:pic>
        <p:nvPicPr>
          <p:cNvPr descr="A close up of a sign&#10;&#10;Description automatically generated" id="284" name="Google Shape;284;p10"/>
          <p:cNvPicPr preferRelativeResize="0"/>
          <p:nvPr/>
        </p:nvPicPr>
        <p:blipFill rotWithShape="1">
          <a:blip r:embed="rId4">
            <a:alphaModFix/>
          </a:blip>
          <a:srcRect b="0" l="0" r="0" t="0"/>
          <a:stretch/>
        </p:blipFill>
        <p:spPr>
          <a:xfrm>
            <a:off x="4847625" y="3687611"/>
            <a:ext cx="4296375" cy="1219370"/>
          </a:xfrm>
          <a:prstGeom prst="rect">
            <a:avLst/>
          </a:prstGeom>
          <a:noFill/>
          <a:ln>
            <a:noFill/>
          </a:ln>
        </p:spPr>
      </p:pic>
      <p:sp>
        <p:nvSpPr>
          <p:cNvPr id="285" name="Google Shape;285;p10"/>
          <p:cNvSpPr txBox="1"/>
          <p:nvPr/>
        </p:nvSpPr>
        <p:spPr>
          <a:xfrm>
            <a:off x="1916724" y="-43895"/>
            <a:ext cx="6356838" cy="53653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1" i="0" lang="en-US" sz="3100" u="none" cap="none" strike="noStrike">
                <a:solidFill>
                  <a:srgbClr val="3B9267"/>
                </a:solidFill>
                <a:latin typeface="Arial"/>
                <a:ea typeface="Arial"/>
                <a:cs typeface="Arial"/>
                <a:sym typeface="Arial"/>
              </a:rPr>
              <a:t>Altice Procedures</a:t>
            </a:r>
            <a:endParaRPr b="1" i="0" sz="3100" u="none" cap="none" strike="noStrike">
              <a:solidFill>
                <a:srgbClr val="3B9267"/>
              </a:solidFill>
              <a:latin typeface="Arial"/>
              <a:ea typeface="Arial"/>
              <a:cs typeface="Arial"/>
              <a:sym typeface="Arial"/>
            </a:endParaRPr>
          </a:p>
        </p:txBody>
      </p:sp>
      <p:sp>
        <p:nvSpPr>
          <p:cNvPr id="286" name="Google Shape;286;p10"/>
          <p:cNvSpPr txBox="1"/>
          <p:nvPr/>
        </p:nvSpPr>
        <p:spPr>
          <a:xfrm>
            <a:off x="1916724" y="947250"/>
            <a:ext cx="6567854" cy="61555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700" u="none" cap="none" strike="noStrike">
                <a:solidFill>
                  <a:srgbClr val="000000"/>
                </a:solidFill>
                <a:latin typeface="Arial"/>
                <a:ea typeface="Arial"/>
                <a:cs typeface="Arial"/>
                <a:sym typeface="Arial"/>
              </a:rPr>
              <a:t>12) Inform about TC policies, appointment discipline, and recommendations of service protection.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A screenshot of a cell phone&#10;&#10;Description automatically generated" id="291" name="Google Shape;291;p11"/>
          <p:cNvPicPr preferRelativeResize="0"/>
          <p:nvPr/>
        </p:nvPicPr>
        <p:blipFill rotWithShape="1">
          <a:blip r:embed="rId3">
            <a:alphaModFix/>
          </a:blip>
          <a:srcRect b="0" l="0" r="0" t="0"/>
          <a:stretch/>
        </p:blipFill>
        <p:spPr>
          <a:xfrm>
            <a:off x="2446829" y="1390391"/>
            <a:ext cx="4291915" cy="2383674"/>
          </a:xfrm>
          <a:prstGeom prst="rect">
            <a:avLst/>
          </a:prstGeom>
          <a:noFill/>
          <a:ln>
            <a:noFill/>
          </a:ln>
        </p:spPr>
      </p:pic>
      <p:sp>
        <p:nvSpPr>
          <p:cNvPr id="292" name="Google Shape;292;p11"/>
          <p:cNvSpPr txBox="1"/>
          <p:nvPr/>
        </p:nvSpPr>
        <p:spPr>
          <a:xfrm>
            <a:off x="1866140" y="12763"/>
            <a:ext cx="659146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13) </a:t>
            </a:r>
            <a:r>
              <a:rPr b="1" i="0" lang="en-US" sz="1600" u="none" cap="none" strike="noStrike">
                <a:solidFill>
                  <a:schemeClr val="dk1"/>
                </a:solidFill>
                <a:latin typeface="Arial"/>
                <a:ea typeface="Arial"/>
                <a:cs typeface="Arial"/>
                <a:sym typeface="Arial"/>
              </a:rPr>
              <a:t>Leave thorough notations that document resolution and expectations set with the customer</a:t>
            </a:r>
            <a:r>
              <a:rPr b="1" i="0" lang="en-US" sz="1600" u="none" cap="none" strike="noStrike">
                <a:solidFill>
                  <a:srgbClr val="000000"/>
                </a:solidFill>
                <a:latin typeface="Arial"/>
                <a:ea typeface="Arial"/>
                <a:cs typeface="Arial"/>
                <a:sym typeface="Arial"/>
              </a:rPr>
              <a:t>.</a:t>
            </a:r>
            <a:endParaRPr/>
          </a:p>
        </p:txBody>
      </p:sp>
      <p:sp>
        <p:nvSpPr>
          <p:cNvPr id="293" name="Google Shape;293;p11"/>
          <p:cNvSpPr txBox="1"/>
          <p:nvPr/>
        </p:nvSpPr>
        <p:spPr>
          <a:xfrm>
            <a:off x="2099442" y="676939"/>
            <a:ext cx="6591468"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chemeClr val="dk1"/>
                </a:solidFill>
                <a:latin typeface="Arial"/>
                <a:ea typeface="Arial"/>
                <a:cs typeface="Arial"/>
                <a:sym typeface="Arial"/>
              </a:rPr>
              <a:t>Thoroughly capture notes for the entire interaction and ensure all notes are easily understood, specifying the reason and resolution of the interaction. You should leave notes on Remedy and IDA</a:t>
            </a:r>
            <a:r>
              <a:rPr b="0" i="0" lang="en-US" sz="1300" u="none" cap="none" strike="noStrike">
                <a:solidFill>
                  <a:srgbClr val="000000"/>
                </a:solidFill>
                <a:latin typeface="Arial"/>
                <a:ea typeface="Arial"/>
                <a:cs typeface="Arial"/>
                <a:sym typeface="Arial"/>
              </a:rPr>
              <a:t>.</a:t>
            </a:r>
            <a:endParaRPr b="0" i="1" sz="1300" u="none" cap="none" strike="noStrike">
              <a:solidFill>
                <a:srgbClr val="000000"/>
              </a:solidFill>
              <a:latin typeface="Arial"/>
              <a:ea typeface="Arial"/>
              <a:cs typeface="Arial"/>
              <a:sym typeface="Arial"/>
            </a:endParaRPr>
          </a:p>
        </p:txBody>
      </p:sp>
      <p:sp>
        <p:nvSpPr>
          <p:cNvPr id="294" name="Google Shape;294;p11"/>
          <p:cNvSpPr txBox="1"/>
          <p:nvPr/>
        </p:nvSpPr>
        <p:spPr>
          <a:xfrm>
            <a:off x="1982494" y="4003953"/>
            <a:ext cx="6671191"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14) </a:t>
            </a:r>
            <a:r>
              <a:rPr b="1" i="0" lang="en-US" sz="1600" u="none" cap="none" strike="noStrike">
                <a:solidFill>
                  <a:schemeClr val="dk1"/>
                </a:solidFill>
                <a:latin typeface="Arial"/>
                <a:ea typeface="Arial"/>
                <a:cs typeface="Arial"/>
                <a:sym typeface="Arial"/>
              </a:rPr>
              <a:t>Follow all applicable procedures with the customer</a:t>
            </a:r>
            <a:r>
              <a:rPr b="1" i="0" lang="en-US" sz="1600" u="none" cap="none" strike="noStrike">
                <a:solidFill>
                  <a:srgbClr val="000000"/>
                </a:solidFill>
                <a:latin typeface="Arial"/>
                <a:ea typeface="Arial"/>
                <a:cs typeface="Arial"/>
                <a:sym typeface="Arial"/>
              </a:rPr>
              <a:t>.</a:t>
            </a:r>
            <a:endParaRPr/>
          </a:p>
        </p:txBody>
      </p:sp>
      <p:sp>
        <p:nvSpPr>
          <p:cNvPr id="295" name="Google Shape;295;p11"/>
          <p:cNvSpPr txBox="1"/>
          <p:nvPr/>
        </p:nvSpPr>
        <p:spPr>
          <a:xfrm>
            <a:off x="2099442" y="4463159"/>
            <a:ext cx="6437297"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chemeClr val="dk1"/>
                </a:solidFill>
                <a:latin typeface="Arial"/>
                <a:ea typeface="Arial"/>
                <a:cs typeface="Arial"/>
                <a:sym typeface="Arial"/>
              </a:rPr>
              <a:t>Ensuring all proper steps are strictly followed, including all troubleshooting steps and guidelines.</a:t>
            </a:r>
            <a:endParaRPr b="0" i="1" sz="1300" u="none" cap="none" strike="noStrike">
              <a:solidFill>
                <a:srgbClr val="000000"/>
              </a:solidFill>
              <a:latin typeface="Arial"/>
              <a:ea typeface="Arial"/>
              <a:cs typeface="Arial"/>
              <a:sym typeface="Arial"/>
            </a:endParaRPr>
          </a:p>
        </p:txBody>
      </p:sp>
      <p:pic>
        <p:nvPicPr>
          <p:cNvPr id="296" name="Google Shape;296;p11"/>
          <p:cNvPicPr preferRelativeResize="0"/>
          <p:nvPr/>
        </p:nvPicPr>
        <p:blipFill rotWithShape="1">
          <a:blip r:embed="rId4">
            <a:alphaModFix/>
          </a:blip>
          <a:srcRect b="10309" l="21576" r="17725" t="8669"/>
          <a:stretch/>
        </p:blipFill>
        <p:spPr>
          <a:xfrm>
            <a:off x="6917164" y="2135529"/>
            <a:ext cx="711200" cy="7120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12"/>
          <p:cNvPicPr preferRelativeResize="0"/>
          <p:nvPr/>
        </p:nvPicPr>
        <p:blipFill rotWithShape="1">
          <a:blip r:embed="rId3">
            <a:alphaModFix/>
          </a:blip>
          <a:srcRect b="10309" l="21576" r="17725" t="8669"/>
          <a:stretch/>
        </p:blipFill>
        <p:spPr>
          <a:xfrm>
            <a:off x="7837223" y="1419277"/>
            <a:ext cx="711201" cy="712009"/>
          </a:xfrm>
          <a:prstGeom prst="rect">
            <a:avLst/>
          </a:prstGeom>
          <a:noFill/>
          <a:ln>
            <a:noFill/>
          </a:ln>
        </p:spPr>
      </p:pic>
      <p:pic>
        <p:nvPicPr>
          <p:cNvPr id="302" name="Google Shape;302;p12"/>
          <p:cNvPicPr preferRelativeResize="0"/>
          <p:nvPr/>
        </p:nvPicPr>
        <p:blipFill rotWithShape="1">
          <a:blip r:embed="rId3">
            <a:alphaModFix/>
          </a:blip>
          <a:srcRect b="10309" l="21576" r="17725" t="8669"/>
          <a:stretch/>
        </p:blipFill>
        <p:spPr>
          <a:xfrm>
            <a:off x="7837223" y="3911105"/>
            <a:ext cx="711200" cy="712009"/>
          </a:xfrm>
          <a:prstGeom prst="rect">
            <a:avLst/>
          </a:prstGeom>
          <a:noFill/>
          <a:ln>
            <a:noFill/>
          </a:ln>
        </p:spPr>
      </p:pic>
      <p:sp>
        <p:nvSpPr>
          <p:cNvPr id="303" name="Google Shape;303;p12"/>
          <p:cNvSpPr txBox="1"/>
          <p:nvPr/>
        </p:nvSpPr>
        <p:spPr>
          <a:xfrm>
            <a:off x="1925515" y="0"/>
            <a:ext cx="644476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15) </a:t>
            </a:r>
            <a:r>
              <a:rPr b="1" i="0" lang="en-US" sz="1600" u="none" cap="none" strike="noStrike">
                <a:solidFill>
                  <a:schemeClr val="dk1"/>
                </a:solidFill>
                <a:latin typeface="Arial"/>
                <a:ea typeface="Arial"/>
                <a:cs typeface="Arial"/>
                <a:sym typeface="Arial"/>
              </a:rPr>
              <a:t>Educate the customer on all self-service options including mobile apps, IVR options, or web portals</a:t>
            </a:r>
            <a:r>
              <a:rPr b="1" i="0" lang="en-US" sz="1600" u="none" cap="none" strike="noStrike">
                <a:solidFill>
                  <a:srgbClr val="000000"/>
                </a:solidFill>
                <a:latin typeface="Arial"/>
                <a:ea typeface="Arial"/>
                <a:cs typeface="Arial"/>
                <a:sym typeface="Arial"/>
              </a:rPr>
              <a:t>.</a:t>
            </a:r>
            <a:endParaRPr/>
          </a:p>
        </p:txBody>
      </p:sp>
      <p:sp>
        <p:nvSpPr>
          <p:cNvPr id="304" name="Google Shape;304;p12"/>
          <p:cNvSpPr txBox="1"/>
          <p:nvPr/>
        </p:nvSpPr>
        <p:spPr>
          <a:xfrm>
            <a:off x="1999513" y="652461"/>
            <a:ext cx="6005457" cy="15556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chemeClr val="dk1"/>
                </a:solidFill>
                <a:latin typeface="Arial"/>
                <a:ea typeface="Arial"/>
                <a:cs typeface="Arial"/>
                <a:sym typeface="Arial"/>
              </a:rPr>
              <a:t>Customer should be encouraged to utilize all self-help options on the website, Suddenlink Apps, etc., to avoid the chance of a customer chatting back. </a:t>
            </a:r>
            <a:endParaRPr/>
          </a:p>
          <a:p>
            <a:pPr indent="0" lvl="0" marL="0" marR="0" rtl="0" algn="l">
              <a:lnSpc>
                <a:spcPct val="100000"/>
              </a:lnSpc>
              <a:spcBef>
                <a:spcPts val="0"/>
              </a:spcBef>
              <a:spcAft>
                <a:spcPts val="0"/>
              </a:spcAft>
              <a:buNone/>
            </a:pPr>
            <a:r>
              <a:t/>
            </a:r>
            <a:endParaRPr b="0" i="0" sz="1300" u="none" cap="none" strike="noStrike">
              <a:solidFill>
                <a:schemeClr val="dk1"/>
              </a:solidFill>
              <a:latin typeface="Arial"/>
              <a:ea typeface="Arial"/>
              <a:cs typeface="Arial"/>
              <a:sym typeface="Arial"/>
            </a:endParaRPr>
          </a:p>
          <a:p>
            <a:pPr indent="-171450" lvl="0" marL="171450" marR="0" rtl="0" algn="l">
              <a:lnSpc>
                <a:spcPct val="150000"/>
              </a:lnSpc>
              <a:spcBef>
                <a:spcPts val="0"/>
              </a:spcBef>
              <a:spcAft>
                <a:spcPts val="0"/>
              </a:spcAft>
              <a:buClr>
                <a:srgbClr val="000000"/>
              </a:buClr>
              <a:buSzPts val="1300"/>
              <a:buFont typeface="Noto Sans Symbols"/>
              <a:buChar char="⮚"/>
            </a:pPr>
            <a:r>
              <a:rPr b="0" i="1" lang="en-US" sz="1300" u="none" cap="none" strike="noStrike">
                <a:solidFill>
                  <a:schemeClr val="dk1"/>
                </a:solidFill>
                <a:latin typeface="Arial"/>
                <a:ea typeface="Arial"/>
                <a:cs typeface="Arial"/>
                <a:sym typeface="Arial"/>
              </a:rPr>
              <a:t>Please keep in mind that you can set security question on the website so you can reset the password.</a:t>
            </a:r>
            <a:endParaRPr/>
          </a:p>
          <a:p>
            <a:pPr indent="-171450" lvl="0" marL="171450" marR="0" rtl="0" algn="l">
              <a:lnSpc>
                <a:spcPct val="150000"/>
              </a:lnSpc>
              <a:spcBef>
                <a:spcPts val="0"/>
              </a:spcBef>
              <a:spcAft>
                <a:spcPts val="0"/>
              </a:spcAft>
              <a:buClr>
                <a:srgbClr val="000000"/>
              </a:buClr>
              <a:buSzPts val="1300"/>
              <a:buFont typeface="Noto Sans Symbols"/>
              <a:buChar char="⮚"/>
            </a:pPr>
            <a:r>
              <a:rPr b="0" i="1" lang="en-US" sz="1300" u="none" cap="none" strike="noStrike">
                <a:solidFill>
                  <a:schemeClr val="dk1"/>
                </a:solidFill>
                <a:latin typeface="Arial"/>
                <a:ea typeface="Arial"/>
                <a:cs typeface="Arial"/>
                <a:sym typeface="Arial"/>
              </a:rPr>
              <a:t> As a reminder, you can review your bills and make payments online.</a:t>
            </a:r>
            <a:endParaRPr/>
          </a:p>
        </p:txBody>
      </p:sp>
      <p:sp>
        <p:nvSpPr>
          <p:cNvPr id="305" name="Google Shape;305;p12"/>
          <p:cNvSpPr txBox="1"/>
          <p:nvPr/>
        </p:nvSpPr>
        <p:spPr>
          <a:xfrm>
            <a:off x="1925515" y="2428759"/>
            <a:ext cx="661411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16) </a:t>
            </a:r>
            <a:r>
              <a:rPr b="1" i="0" lang="en-US" sz="1600" u="none" cap="none" strike="noStrike">
                <a:solidFill>
                  <a:schemeClr val="dk1"/>
                </a:solidFill>
                <a:latin typeface="Arial"/>
                <a:ea typeface="Arial"/>
                <a:cs typeface="Arial"/>
                <a:sym typeface="Arial"/>
              </a:rPr>
              <a:t>Use chat appropriate recap of the conversation and use proper closing script</a:t>
            </a:r>
            <a:r>
              <a:rPr b="1" i="0" lang="en-US" sz="1600" u="none" cap="none" strike="noStrike">
                <a:solidFill>
                  <a:srgbClr val="000000"/>
                </a:solidFill>
                <a:latin typeface="Arial"/>
                <a:ea typeface="Arial"/>
                <a:cs typeface="Arial"/>
                <a:sym typeface="Arial"/>
              </a:rPr>
              <a:t>.</a:t>
            </a:r>
            <a:endParaRPr/>
          </a:p>
        </p:txBody>
      </p:sp>
      <p:sp>
        <p:nvSpPr>
          <p:cNvPr id="306" name="Google Shape;306;p12"/>
          <p:cNvSpPr txBox="1"/>
          <p:nvPr/>
        </p:nvSpPr>
        <p:spPr>
          <a:xfrm>
            <a:off x="1999513" y="2964692"/>
            <a:ext cx="5729094" cy="18928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chemeClr val="dk1"/>
                </a:solidFill>
                <a:latin typeface="Arial"/>
                <a:ea typeface="Arial"/>
                <a:cs typeface="Arial"/>
                <a:sym typeface="Arial"/>
              </a:rPr>
              <a:t>Explain briefly the sum-up of the conversation, detailing the reason of the chat and the resolution. Use an appropriate closing.</a:t>
            </a:r>
            <a:endParaRPr/>
          </a:p>
          <a:p>
            <a:pPr indent="0" lvl="0" marL="0" marR="0" rtl="0" algn="l">
              <a:lnSpc>
                <a:spcPct val="100000"/>
              </a:lnSpc>
              <a:spcBef>
                <a:spcPts val="0"/>
              </a:spcBef>
              <a:spcAft>
                <a:spcPts val="0"/>
              </a:spcAft>
              <a:buNone/>
            </a:pPr>
            <a:r>
              <a:t/>
            </a:r>
            <a:endParaRPr b="0" i="0" sz="13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Noto Sans Symbols"/>
              <a:buChar char="⮚"/>
            </a:pPr>
            <a:r>
              <a:rPr b="0" i="0" lang="en-US" sz="1300" u="none" cap="none" strike="noStrike">
                <a:solidFill>
                  <a:schemeClr val="dk1"/>
                </a:solidFill>
                <a:latin typeface="Arial"/>
                <a:ea typeface="Arial"/>
                <a:cs typeface="Arial"/>
                <a:sym typeface="Arial"/>
              </a:rPr>
              <a:t>E.g.</a:t>
            </a:r>
            <a:br>
              <a:rPr b="0" i="0" lang="en-US" sz="1300" u="none" cap="none" strike="noStrike">
                <a:solidFill>
                  <a:schemeClr val="dk1"/>
                </a:solidFill>
                <a:latin typeface="Arial"/>
                <a:ea typeface="Arial"/>
                <a:cs typeface="Arial"/>
                <a:sym typeface="Arial"/>
              </a:rPr>
            </a:br>
            <a:r>
              <a:rPr b="0" i="1" lang="en-US" sz="1300" u="none" cap="none" strike="noStrike">
                <a:solidFill>
                  <a:schemeClr val="dk1"/>
                </a:solidFill>
                <a:latin typeface="Arial"/>
                <a:ea typeface="Arial"/>
                <a:cs typeface="Arial"/>
                <a:sym typeface="Arial"/>
              </a:rPr>
              <a:t>As a recap, you contacted us to add HBO on demand and create an ID. We added the channel and crate laura123. Thank you so much for contacting Altice, it has been a pleasure to assist you today. If you have any further questions do not hesitate in contacting us back. Have a wonderful rest of your day!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20 Comic Boom Explosion Vector (PNG Transparent, SVG) Vol. 2 | OnlyGFX.com" id="311" name="Google Shape;311;g9b141040f9_0_441"/>
          <p:cNvPicPr preferRelativeResize="0"/>
          <p:nvPr/>
        </p:nvPicPr>
        <p:blipFill rotWithShape="1">
          <a:blip r:embed="rId3">
            <a:alphaModFix/>
          </a:blip>
          <a:srcRect b="0" l="0" r="0" t="0"/>
          <a:stretch/>
        </p:blipFill>
        <p:spPr>
          <a:xfrm rot="10511195">
            <a:off x="2553603" y="616460"/>
            <a:ext cx="6084027" cy="3910580"/>
          </a:xfrm>
          <a:prstGeom prst="rect">
            <a:avLst/>
          </a:prstGeom>
          <a:noFill/>
          <a:ln>
            <a:noFill/>
          </a:ln>
        </p:spPr>
      </p:pic>
      <p:pic>
        <p:nvPicPr>
          <p:cNvPr descr="Notifications And Alerts - Megaphone With Hand Png PNG Image | Transparent  PNG Free Download on SeekPNG" id="312" name="Google Shape;312;g9b141040f9_0_441"/>
          <p:cNvPicPr preferRelativeResize="0"/>
          <p:nvPr/>
        </p:nvPicPr>
        <p:blipFill rotWithShape="1">
          <a:blip r:embed="rId4">
            <a:alphaModFix/>
          </a:blip>
          <a:srcRect b="0" l="0" r="0" t="0"/>
          <a:stretch/>
        </p:blipFill>
        <p:spPr>
          <a:xfrm rot="1129638">
            <a:off x="6336487" y="2624187"/>
            <a:ext cx="4083844" cy="2465247"/>
          </a:xfrm>
          <a:prstGeom prst="rect">
            <a:avLst/>
          </a:prstGeom>
          <a:noFill/>
          <a:ln>
            <a:noFill/>
          </a:ln>
        </p:spPr>
      </p:pic>
      <p:sp>
        <p:nvSpPr>
          <p:cNvPr id="313" name="Google Shape;313;g9b141040f9_0_441"/>
          <p:cNvSpPr txBox="1"/>
          <p:nvPr>
            <p:ph type="ctrTitle"/>
          </p:nvPr>
        </p:nvSpPr>
        <p:spPr>
          <a:xfrm>
            <a:off x="3147563" y="2097413"/>
            <a:ext cx="5072700" cy="7665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500"/>
              <a:buFont typeface="Calibri"/>
              <a:buNone/>
            </a:pPr>
            <a:r>
              <a:rPr b="1" lang="en-US" sz="3000">
                <a:solidFill>
                  <a:schemeClr val="dk1"/>
                </a:solidFill>
                <a:latin typeface="Arial"/>
                <a:ea typeface="Arial"/>
                <a:cs typeface="Arial"/>
                <a:sym typeface="Arial"/>
              </a:rPr>
              <a:t>AUTOFAILS</a:t>
            </a:r>
            <a:endParaRPr b="1" sz="3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3"/>
          <p:cNvSpPr txBox="1"/>
          <p:nvPr/>
        </p:nvSpPr>
        <p:spPr>
          <a:xfrm>
            <a:off x="1916722" y="824379"/>
            <a:ext cx="6664500" cy="34947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150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17) CPNI Breach and provide information from the customer’s account.</a:t>
            </a:r>
            <a:endParaRPr/>
          </a:p>
          <a:p>
            <a:pPr indent="0" lvl="0" marL="0" marR="0" rtl="0" algn="l">
              <a:lnSpc>
                <a:spcPct val="110000"/>
              </a:lnSpc>
              <a:spcBef>
                <a:spcPts val="1500"/>
              </a:spcBef>
              <a:spcAft>
                <a:spcPts val="0"/>
              </a:spcAft>
              <a:buClr>
                <a:srgbClr val="000000"/>
              </a:buClr>
              <a:buSzPts val="1300"/>
              <a:buFont typeface="Arial"/>
              <a:buNone/>
            </a:pPr>
            <a:r>
              <a:rPr b="0" i="1" lang="en-US" sz="1300" u="none" cap="none" strike="noStrike">
                <a:solidFill>
                  <a:schemeClr val="dk1"/>
                </a:solidFill>
                <a:latin typeface="Arial"/>
                <a:ea typeface="Arial"/>
                <a:cs typeface="Arial"/>
                <a:sym typeface="Arial"/>
              </a:rPr>
              <a:t>Disclose private information of the account as account holder’s name, address, phone or ID and make modifications as add channels, activate new modem, change WIFI password or create IDs without completing the security process. </a:t>
            </a:r>
            <a:endParaRPr/>
          </a:p>
          <a:p>
            <a:pPr indent="0" lvl="0" marL="0" marR="0" rtl="0" algn="l">
              <a:lnSpc>
                <a:spcPct val="110000"/>
              </a:lnSpc>
              <a:spcBef>
                <a:spcPts val="2300"/>
              </a:spcBef>
              <a:spcAft>
                <a:spcPts val="800"/>
              </a:spcAft>
              <a:buClr>
                <a:srgbClr val="000000"/>
              </a:buClr>
              <a:buSzPts val="1300"/>
              <a:buFont typeface="Arial"/>
              <a:buNone/>
            </a:pPr>
            <a:r>
              <a:rPr b="0" i="1" lang="en-US" sz="1300" u="none" cap="none" strike="noStrike">
                <a:solidFill>
                  <a:schemeClr val="dk1"/>
                </a:solidFill>
                <a:latin typeface="Arial"/>
                <a:ea typeface="Arial"/>
                <a:cs typeface="Arial"/>
                <a:sym typeface="Arial"/>
              </a:rPr>
              <a:t>Always ask for:</a:t>
            </a:r>
            <a:br>
              <a:rPr b="0" i="1" lang="en-US" sz="1300" u="none" cap="none" strike="noStrike">
                <a:solidFill>
                  <a:schemeClr val="dk1"/>
                </a:solidFill>
                <a:latin typeface="Arial"/>
                <a:ea typeface="Arial"/>
                <a:cs typeface="Arial"/>
                <a:sym typeface="Arial"/>
              </a:rPr>
            </a:br>
            <a:br>
              <a:rPr b="0" i="1" lang="en-US" sz="1300" u="none" cap="none" strike="noStrike">
                <a:solidFill>
                  <a:schemeClr val="dk1"/>
                </a:solidFill>
                <a:latin typeface="Arial"/>
                <a:ea typeface="Arial"/>
                <a:cs typeface="Arial"/>
                <a:sym typeface="Arial"/>
              </a:rPr>
            </a:br>
            <a:r>
              <a:rPr b="0" i="1" lang="en-US" sz="1300" u="none" cap="none" strike="noStrike">
                <a:solidFill>
                  <a:schemeClr val="dk1"/>
                </a:solidFill>
                <a:latin typeface="Arial"/>
                <a:ea typeface="Arial"/>
                <a:cs typeface="Arial"/>
                <a:sym typeface="Arial"/>
              </a:rPr>
              <a:t>-  CMAC of the modem</a:t>
            </a:r>
            <a:br>
              <a:rPr b="0" i="1" lang="en-US" sz="1300" u="none" cap="none" strike="noStrike">
                <a:solidFill>
                  <a:schemeClr val="dk1"/>
                </a:solidFill>
                <a:latin typeface="Arial"/>
                <a:ea typeface="Arial"/>
                <a:cs typeface="Arial"/>
                <a:sym typeface="Arial"/>
              </a:rPr>
            </a:br>
            <a:r>
              <a:rPr b="0" i="1" lang="en-US" sz="1300" u="none" cap="none" strike="noStrike">
                <a:solidFill>
                  <a:schemeClr val="dk1"/>
                </a:solidFill>
                <a:latin typeface="Arial"/>
                <a:ea typeface="Arial"/>
                <a:cs typeface="Arial"/>
                <a:sym typeface="Arial"/>
              </a:rPr>
              <a:t>-  ECM MAC or CA S/N of Altice One box</a:t>
            </a:r>
            <a:br>
              <a:rPr b="0" i="1" lang="en-US" sz="1300" u="none" cap="none" strike="noStrike">
                <a:solidFill>
                  <a:schemeClr val="dk1"/>
                </a:solidFill>
                <a:latin typeface="Arial"/>
                <a:ea typeface="Arial"/>
                <a:cs typeface="Arial"/>
                <a:sym typeface="Arial"/>
              </a:rPr>
            </a:br>
            <a:r>
              <a:rPr b="0" i="1" lang="en-US" sz="1300" u="none" cap="none" strike="noStrike">
                <a:solidFill>
                  <a:schemeClr val="dk1"/>
                </a:solidFill>
                <a:latin typeface="Arial"/>
                <a:ea typeface="Arial"/>
                <a:cs typeface="Arial"/>
                <a:sym typeface="Arial"/>
              </a:rPr>
              <a:t>-  Serial number or MAC of Cable box</a:t>
            </a:r>
            <a:br>
              <a:rPr b="0" i="1" lang="en-US" sz="1300" u="none" cap="none" strike="noStrike">
                <a:solidFill>
                  <a:schemeClr val="dk1"/>
                </a:solidFill>
                <a:latin typeface="Arial"/>
                <a:ea typeface="Arial"/>
                <a:cs typeface="Arial"/>
                <a:sym typeface="Arial"/>
              </a:rPr>
            </a:br>
            <a:r>
              <a:rPr b="0" i="1" lang="en-US" sz="1300" u="none" cap="none" strike="noStrike">
                <a:solidFill>
                  <a:schemeClr val="dk1"/>
                </a:solidFill>
                <a:latin typeface="Arial"/>
                <a:ea typeface="Arial"/>
                <a:cs typeface="Arial"/>
                <a:sym typeface="Arial"/>
              </a:rPr>
              <a:t>-  Access Code</a:t>
            </a:r>
            <a:endParaRPr/>
          </a:p>
        </p:txBody>
      </p:sp>
      <p:sp>
        <p:nvSpPr>
          <p:cNvPr id="319" name="Google Shape;319;p13"/>
          <p:cNvSpPr/>
          <p:nvPr/>
        </p:nvSpPr>
        <p:spPr>
          <a:xfrm>
            <a:off x="1916723" y="128295"/>
            <a:ext cx="6180992" cy="565539"/>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i="0" lang="en-US" sz="3000" u="none" cap="none" strike="noStrike">
                <a:solidFill>
                  <a:srgbClr val="C00000"/>
                </a:solidFill>
                <a:latin typeface="Arial"/>
                <a:ea typeface="Arial"/>
                <a:cs typeface="Arial"/>
                <a:sym typeface="Arial"/>
              </a:rPr>
              <a:t>Business critical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9b141040f9_0_523"/>
          <p:cNvSpPr txBox="1"/>
          <p:nvPr/>
        </p:nvSpPr>
        <p:spPr>
          <a:xfrm>
            <a:off x="2240628" y="1004750"/>
            <a:ext cx="2085600" cy="3487800"/>
          </a:xfrm>
          <a:prstGeom prst="rect">
            <a:avLst/>
          </a:prstGeom>
          <a:noFill/>
          <a:ln>
            <a:noFill/>
          </a:ln>
        </p:spPr>
        <p:txBody>
          <a:bodyPr anchorCtr="0" anchor="t" bIns="34275" lIns="68575" spcFirstLastPara="1" rIns="68575" wrap="square" tIns="34275">
            <a:noAutofit/>
          </a:bodyPr>
          <a:lstStyle/>
          <a:p>
            <a:pPr indent="0" lvl="0" marL="0" marR="0" rtl="0" algn="l">
              <a:lnSpc>
                <a:spcPct val="120000"/>
              </a:lnSpc>
              <a:spcBef>
                <a:spcPts val="0"/>
              </a:spcBef>
              <a:spcAft>
                <a:spcPts val="0"/>
              </a:spcAft>
              <a:buClr>
                <a:srgbClr val="262626"/>
              </a:buClr>
              <a:buSzPts val="1100"/>
              <a:buFont typeface="Garamond"/>
              <a:buNone/>
            </a:pPr>
            <a:r>
              <a:rPr b="0" i="0" lang="en-US" sz="1500" u="none" cap="none" strike="noStrike">
                <a:latin typeface="Arial"/>
                <a:ea typeface="Arial"/>
                <a:cs typeface="Arial"/>
                <a:sym typeface="Arial"/>
              </a:rPr>
              <a:t>When CPNI is needed to perform  the action requested by the customer,  you can only use one of these three methods: </a:t>
            </a:r>
            <a:endParaRPr sz="1500"/>
          </a:p>
          <a:p>
            <a:pPr indent="0" lvl="0" marL="0" marR="0" rtl="0" algn="l">
              <a:lnSpc>
                <a:spcPct val="120000"/>
              </a:lnSpc>
              <a:spcBef>
                <a:spcPts val="700"/>
              </a:spcBef>
              <a:spcAft>
                <a:spcPts val="0"/>
              </a:spcAft>
              <a:buClr>
                <a:srgbClr val="262626"/>
              </a:buClr>
              <a:buSzPts val="1100"/>
              <a:buFont typeface="Garamond"/>
              <a:buNone/>
            </a:pPr>
            <a:r>
              <a:t/>
            </a:r>
            <a:endParaRPr b="0" i="0" sz="1500" u="none" cap="none" strike="noStrike">
              <a:latin typeface="Arial"/>
              <a:ea typeface="Arial"/>
              <a:cs typeface="Arial"/>
              <a:sym typeface="Arial"/>
            </a:endParaRPr>
          </a:p>
          <a:p>
            <a:pPr indent="-171450" lvl="0" marL="139700" marR="0" rtl="0" algn="l">
              <a:lnSpc>
                <a:spcPct val="120000"/>
              </a:lnSpc>
              <a:spcBef>
                <a:spcPts val="700"/>
              </a:spcBef>
              <a:spcAft>
                <a:spcPts val="0"/>
              </a:spcAft>
              <a:buSzPts val="1500"/>
              <a:buFont typeface="Noto Sans Symbols"/>
              <a:buChar char="❑"/>
            </a:pPr>
            <a:r>
              <a:rPr b="0" i="0" lang="en-US" sz="1500" u="none" cap="none" strike="noStrike">
                <a:latin typeface="Arial"/>
                <a:ea typeface="Arial"/>
                <a:cs typeface="Arial"/>
                <a:sym typeface="Arial"/>
              </a:rPr>
              <a:t>Cable  Box Mac </a:t>
            </a:r>
            <a:endParaRPr sz="1500"/>
          </a:p>
          <a:p>
            <a:pPr indent="-171450" lvl="0" marL="139700" marR="0" rtl="0" algn="l">
              <a:lnSpc>
                <a:spcPct val="120000"/>
              </a:lnSpc>
              <a:spcBef>
                <a:spcPts val="700"/>
              </a:spcBef>
              <a:spcAft>
                <a:spcPts val="0"/>
              </a:spcAft>
              <a:buSzPts val="1500"/>
              <a:buFont typeface="Noto Sans Symbols"/>
              <a:buChar char="❑"/>
            </a:pPr>
            <a:r>
              <a:rPr b="0" i="0" lang="en-US" sz="1500" u="none" cap="none" strike="noStrike">
                <a:latin typeface="Arial"/>
                <a:ea typeface="Arial"/>
                <a:cs typeface="Arial"/>
                <a:sym typeface="Arial"/>
              </a:rPr>
              <a:t>Modem Mac  </a:t>
            </a:r>
            <a:endParaRPr sz="1500"/>
          </a:p>
          <a:p>
            <a:pPr indent="-171450" lvl="0" marL="139700" marR="0" rtl="0" algn="l">
              <a:lnSpc>
                <a:spcPct val="120000"/>
              </a:lnSpc>
              <a:spcBef>
                <a:spcPts val="700"/>
              </a:spcBef>
              <a:spcAft>
                <a:spcPts val="0"/>
              </a:spcAft>
              <a:buSzPts val="1500"/>
              <a:buFont typeface="Noto Sans Symbols"/>
              <a:buChar char="❑"/>
            </a:pPr>
            <a:r>
              <a:rPr b="0" i="0" lang="en-US" sz="1500" u="none" cap="none" strike="noStrike">
                <a:latin typeface="Arial"/>
                <a:ea typeface="Arial"/>
                <a:cs typeface="Arial"/>
                <a:sym typeface="Arial"/>
              </a:rPr>
              <a:t>Access Code </a:t>
            </a:r>
            <a:endParaRPr b="0" i="0" sz="1500" u="none" cap="none" strike="noStrike">
              <a:latin typeface="Arial"/>
              <a:ea typeface="Arial"/>
              <a:cs typeface="Arial"/>
              <a:sym typeface="Arial"/>
            </a:endParaRPr>
          </a:p>
          <a:p>
            <a:pPr indent="-76200" lvl="0" marL="139700" marR="0" rtl="0" algn="l">
              <a:lnSpc>
                <a:spcPct val="120000"/>
              </a:lnSpc>
              <a:spcBef>
                <a:spcPts val="700"/>
              </a:spcBef>
              <a:spcAft>
                <a:spcPts val="0"/>
              </a:spcAft>
              <a:buClr>
                <a:srgbClr val="262626"/>
              </a:buClr>
              <a:buSzPts val="1100"/>
              <a:buFont typeface="Noto Sans Symbols"/>
              <a:buNone/>
            </a:pPr>
            <a:r>
              <a:t/>
            </a:r>
            <a:endParaRPr b="0" i="0" sz="1500" u="none" cap="none" strike="noStrike">
              <a:latin typeface="Arial"/>
              <a:ea typeface="Arial"/>
              <a:cs typeface="Arial"/>
              <a:sym typeface="Arial"/>
            </a:endParaRPr>
          </a:p>
        </p:txBody>
      </p:sp>
      <p:sp>
        <p:nvSpPr>
          <p:cNvPr id="325" name="Google Shape;325;g9b141040f9_0_523"/>
          <p:cNvSpPr txBox="1"/>
          <p:nvPr/>
        </p:nvSpPr>
        <p:spPr>
          <a:xfrm>
            <a:off x="3374602" y="397644"/>
            <a:ext cx="4369200" cy="411600"/>
          </a:xfrm>
          <a:prstGeom prst="rect">
            <a:avLst/>
          </a:prstGeom>
          <a:noFill/>
          <a:ln>
            <a:noFill/>
          </a:ln>
        </p:spPr>
        <p:txBody>
          <a:bodyPr anchorCtr="0" anchor="t" bIns="34275" lIns="68575" spcFirstLastPara="1" rIns="68575" wrap="square" tIns="34275">
            <a:noAutofit/>
          </a:bodyPr>
          <a:lstStyle/>
          <a:p>
            <a:pPr indent="0" lvl="0" marL="0" marR="0" rtl="0" algn="ctr">
              <a:lnSpc>
                <a:spcPct val="7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CPNI Methods</a:t>
            </a:r>
            <a:endParaRPr sz="1100"/>
          </a:p>
        </p:txBody>
      </p:sp>
      <p:pic>
        <p:nvPicPr>
          <p:cNvPr descr="A screenshot of a cell phone&#10;&#10;Description automatically generated" id="326" name="Google Shape;326;g9b141040f9_0_523"/>
          <p:cNvPicPr preferRelativeResize="0"/>
          <p:nvPr/>
        </p:nvPicPr>
        <p:blipFill rotWithShape="1">
          <a:blip r:embed="rId3">
            <a:alphaModFix/>
          </a:blip>
          <a:srcRect b="0" l="0" r="0" t="0"/>
          <a:stretch/>
        </p:blipFill>
        <p:spPr>
          <a:xfrm>
            <a:off x="4423410" y="983883"/>
            <a:ext cx="3977400" cy="3487800"/>
          </a:xfrm>
          <a:prstGeom prst="roundRect">
            <a:avLst>
              <a:gd fmla="val 8594" name="adj"/>
            </a:avLst>
          </a:prstGeom>
          <a:solidFill>
            <a:srgbClr val="ECECEC"/>
          </a:solidFill>
          <a:ln>
            <a:noFill/>
          </a:ln>
          <a:effectLst>
            <a:reflection blurRad="0" dir="5400000" dist="5000" endA="0" endPos="28000" fadeDir="5400012"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14"/>
          <p:cNvPicPr preferRelativeResize="0"/>
          <p:nvPr/>
        </p:nvPicPr>
        <p:blipFill rotWithShape="1">
          <a:blip r:embed="rId3">
            <a:alphaModFix/>
          </a:blip>
          <a:srcRect b="0" l="0" r="0" t="0"/>
          <a:stretch/>
        </p:blipFill>
        <p:spPr>
          <a:xfrm>
            <a:off x="7098768" y="1182211"/>
            <a:ext cx="708802" cy="761917"/>
          </a:xfrm>
          <a:prstGeom prst="rect">
            <a:avLst/>
          </a:prstGeom>
          <a:noFill/>
          <a:ln>
            <a:noFill/>
          </a:ln>
        </p:spPr>
      </p:pic>
      <p:sp>
        <p:nvSpPr>
          <p:cNvPr id="332" name="Google Shape;332;p14"/>
          <p:cNvSpPr txBox="1"/>
          <p:nvPr/>
        </p:nvSpPr>
        <p:spPr>
          <a:xfrm>
            <a:off x="1943099" y="275567"/>
            <a:ext cx="6418385"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700" u="none" cap="none" strike="noStrike">
                <a:solidFill>
                  <a:srgbClr val="000000"/>
                </a:solidFill>
                <a:latin typeface="Arial"/>
                <a:ea typeface="Arial"/>
                <a:cs typeface="Arial"/>
                <a:sym typeface="Arial"/>
              </a:rPr>
              <a:t>18) Provided misleading information to the customer.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Incorrect information was provided to the customer, setting the wrong expectations.</a:t>
            </a:r>
            <a:endParaRPr/>
          </a:p>
          <a:p>
            <a:pPr indent="0" lvl="0" marL="0" marR="0" rtl="0" algn="l">
              <a:lnSpc>
                <a:spcPct val="100000"/>
              </a:lnSpc>
              <a:spcBef>
                <a:spcPts val="0"/>
              </a:spcBef>
              <a:spcAft>
                <a:spcPts val="0"/>
              </a:spcAft>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E.g.</a:t>
            </a:r>
            <a:endParaRPr/>
          </a:p>
          <a:p>
            <a:pPr indent="-285750" lvl="0" marL="285750" marR="0" rtl="0" algn="l">
              <a:lnSpc>
                <a:spcPct val="100000"/>
              </a:lnSpc>
              <a:spcBef>
                <a:spcPts val="0"/>
              </a:spcBef>
              <a:spcAft>
                <a:spcPts val="0"/>
              </a:spcAft>
              <a:buClr>
                <a:srgbClr val="000000"/>
              </a:buClr>
              <a:buSzPts val="1300"/>
              <a:buFont typeface="Noto Sans Symbols"/>
              <a:buChar char="⮚"/>
            </a:pPr>
            <a:r>
              <a:rPr b="0" i="0" lang="en-US" sz="1300" u="none" cap="none" strike="noStrike">
                <a:solidFill>
                  <a:srgbClr val="000000"/>
                </a:solidFill>
                <a:latin typeface="Arial"/>
                <a:ea typeface="Arial"/>
                <a:cs typeface="Arial"/>
                <a:sym typeface="Arial"/>
              </a:rPr>
              <a:t>You will receive a credit of $80 for the appointment fee.</a:t>
            </a:r>
            <a:endParaRPr/>
          </a:p>
          <a:p>
            <a:pPr indent="-285750" lvl="0" marL="285750" marR="0" rtl="0" algn="l">
              <a:lnSpc>
                <a:spcPct val="100000"/>
              </a:lnSpc>
              <a:spcBef>
                <a:spcPts val="0"/>
              </a:spcBef>
              <a:spcAft>
                <a:spcPts val="0"/>
              </a:spcAft>
              <a:buClr>
                <a:srgbClr val="000000"/>
              </a:buClr>
              <a:buSzPts val="1300"/>
              <a:buFont typeface="Noto Sans Symbols"/>
              <a:buChar char="⮚"/>
            </a:pPr>
            <a:r>
              <a:rPr b="0" i="0" lang="en-US" sz="1300" u="none" cap="none" strike="noStrike">
                <a:solidFill>
                  <a:srgbClr val="000000"/>
                </a:solidFill>
                <a:latin typeface="Arial"/>
                <a:ea typeface="Arial"/>
                <a:cs typeface="Arial"/>
                <a:sym typeface="Arial"/>
              </a:rPr>
              <a:t> I will add a promotion on your account saving you $50.00</a:t>
            </a:r>
            <a:endParaRPr/>
          </a:p>
        </p:txBody>
      </p:sp>
      <p:sp>
        <p:nvSpPr>
          <p:cNvPr id="333" name="Google Shape;333;p14"/>
          <p:cNvSpPr txBox="1"/>
          <p:nvPr/>
        </p:nvSpPr>
        <p:spPr>
          <a:xfrm>
            <a:off x="1943100" y="2631729"/>
            <a:ext cx="6418384" cy="19697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700" u="none" cap="none" strike="noStrike">
                <a:solidFill>
                  <a:srgbClr val="000000"/>
                </a:solidFill>
                <a:latin typeface="Arial"/>
                <a:ea typeface="Arial"/>
                <a:cs typeface="Arial"/>
                <a:sym typeface="Arial"/>
              </a:rPr>
              <a:t>19) Arguing with the customer.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Disrespect the customer and answering in a rudely manner. Being condescending, sarcastic, etc.</a:t>
            </a:r>
            <a:endParaRPr/>
          </a:p>
          <a:p>
            <a:pPr indent="0" lvl="0" marL="0" marR="0" rtl="0" algn="l">
              <a:lnSpc>
                <a:spcPct val="100000"/>
              </a:lnSpc>
              <a:spcBef>
                <a:spcPts val="0"/>
              </a:spcBef>
              <a:spcAft>
                <a:spcPts val="0"/>
              </a:spcAft>
              <a:buNone/>
            </a:pPr>
            <a:r>
              <a:t/>
            </a:r>
            <a:endParaRPr b="0" i="0" sz="13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300"/>
              <a:buFont typeface="Noto Sans Symbols"/>
              <a:buChar char="⮚"/>
            </a:pPr>
            <a:r>
              <a:rPr b="0" i="0" lang="en-US" sz="1300" u="none" cap="none" strike="noStrike">
                <a:solidFill>
                  <a:srgbClr val="000000"/>
                </a:solidFill>
                <a:latin typeface="Arial"/>
                <a:ea typeface="Arial"/>
                <a:cs typeface="Arial"/>
                <a:sym typeface="Arial"/>
              </a:rPr>
              <a:t>I don’t care that your internet doesn’t work.</a:t>
            </a:r>
            <a:endParaRPr/>
          </a:p>
          <a:p>
            <a:pPr indent="-285750" lvl="0" marL="285750" marR="0" rtl="0" algn="l">
              <a:lnSpc>
                <a:spcPct val="100000"/>
              </a:lnSpc>
              <a:spcBef>
                <a:spcPts val="0"/>
              </a:spcBef>
              <a:spcAft>
                <a:spcPts val="0"/>
              </a:spcAft>
              <a:buClr>
                <a:srgbClr val="000000"/>
              </a:buClr>
              <a:buSzPts val="1300"/>
              <a:buFont typeface="Noto Sans Symbols"/>
              <a:buChar char="⮚"/>
            </a:pPr>
            <a:r>
              <a:rPr b="0" i="0" lang="en-US" sz="1300" u="none" cap="none" strike="noStrike">
                <a:solidFill>
                  <a:srgbClr val="000000"/>
                </a:solidFill>
                <a:latin typeface="Arial"/>
                <a:ea typeface="Arial"/>
                <a:cs typeface="Arial"/>
                <a:sym typeface="Arial"/>
              </a:rPr>
              <a:t>I can’t provide you with the credit because you never pay on time, that’s not my problem.</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4" name="Google Shape;334;p14"/>
          <p:cNvPicPr preferRelativeResize="0"/>
          <p:nvPr/>
        </p:nvPicPr>
        <p:blipFill rotWithShape="1">
          <a:blip r:embed="rId3">
            <a:alphaModFix/>
          </a:blip>
          <a:srcRect b="0" l="0" r="0" t="0"/>
          <a:stretch/>
        </p:blipFill>
        <p:spPr>
          <a:xfrm>
            <a:off x="8361484" y="3593066"/>
            <a:ext cx="713446" cy="7339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5"/>
          <p:cNvSpPr txBox="1"/>
          <p:nvPr/>
        </p:nvSpPr>
        <p:spPr>
          <a:xfrm>
            <a:off x="1941228" y="137633"/>
            <a:ext cx="6358709" cy="2631944"/>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150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20) No attempt to resolve.</a:t>
            </a:r>
            <a:endParaRPr/>
          </a:p>
          <a:p>
            <a:pPr indent="0" lvl="0" marL="0" marR="0" rtl="0" algn="l">
              <a:lnSpc>
                <a:spcPct val="110000"/>
              </a:lnSpc>
              <a:spcBef>
                <a:spcPts val="1500"/>
              </a:spcBef>
              <a:spcAft>
                <a:spcPts val="0"/>
              </a:spcAft>
              <a:buNone/>
            </a:pPr>
            <a:r>
              <a:rPr b="0" i="0" lang="en-US" sz="1300" u="none" cap="none" strike="noStrike">
                <a:solidFill>
                  <a:schemeClr val="dk1"/>
                </a:solidFill>
                <a:latin typeface="Arial"/>
                <a:ea typeface="Arial"/>
                <a:cs typeface="Arial"/>
                <a:sym typeface="Arial"/>
              </a:rPr>
              <a:t>Not following all proper steps with the customer and avoiding, providing the wrong resolution.</a:t>
            </a:r>
            <a:endParaRPr/>
          </a:p>
          <a:p>
            <a:pPr indent="-285750" lvl="0" marL="285750" marR="0" rtl="0" algn="l">
              <a:lnSpc>
                <a:spcPct val="110000"/>
              </a:lnSpc>
              <a:spcBef>
                <a:spcPts val="1500"/>
              </a:spcBef>
              <a:spcAft>
                <a:spcPts val="0"/>
              </a:spcAft>
              <a:buClr>
                <a:srgbClr val="000000"/>
              </a:buClr>
              <a:buSzPts val="1300"/>
              <a:buFont typeface="Noto Sans Symbols"/>
              <a:buChar char="⮚"/>
            </a:pPr>
            <a:r>
              <a:rPr b="0" i="1" lang="en-US" sz="1300" u="none" cap="none" strike="noStrike">
                <a:solidFill>
                  <a:schemeClr val="dk1"/>
                </a:solidFill>
                <a:latin typeface="Arial"/>
                <a:ea typeface="Arial"/>
                <a:cs typeface="Arial"/>
                <a:sym typeface="Arial"/>
              </a:rPr>
              <a:t>I’m not billing department please call to review your bill.</a:t>
            </a:r>
            <a:endParaRPr/>
          </a:p>
          <a:p>
            <a:pPr indent="-285750" lvl="0" marL="285750" marR="0" rtl="0" algn="l">
              <a:lnSpc>
                <a:spcPct val="110000"/>
              </a:lnSpc>
              <a:spcBef>
                <a:spcPts val="1500"/>
              </a:spcBef>
              <a:spcAft>
                <a:spcPts val="0"/>
              </a:spcAft>
              <a:buClr>
                <a:srgbClr val="000000"/>
              </a:buClr>
              <a:buSzPts val="1300"/>
              <a:buFont typeface="Noto Sans Symbols"/>
              <a:buChar char="⮚"/>
            </a:pPr>
            <a:r>
              <a:rPr b="0" i="1" lang="en-US" sz="1300" u="none" cap="none" strike="noStrike">
                <a:solidFill>
                  <a:schemeClr val="dk1"/>
                </a:solidFill>
                <a:latin typeface="Arial"/>
                <a:ea typeface="Arial"/>
                <a:cs typeface="Arial"/>
                <a:sym typeface="Arial"/>
              </a:rPr>
              <a:t>I  can’t troubleshoot your modem. Contact us later.</a:t>
            </a:r>
            <a:endParaRPr b="1" i="0" sz="1300" u="none" cap="none" strike="noStrike">
              <a:solidFill>
                <a:schemeClr val="dk1"/>
              </a:solidFill>
              <a:latin typeface="Arial"/>
              <a:ea typeface="Arial"/>
              <a:cs typeface="Arial"/>
              <a:sym typeface="Arial"/>
            </a:endParaRPr>
          </a:p>
          <a:p>
            <a:pPr indent="0" lvl="0" marL="0" marR="0" rtl="0" algn="l">
              <a:lnSpc>
                <a:spcPct val="110000"/>
              </a:lnSpc>
              <a:spcBef>
                <a:spcPts val="150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10000"/>
              </a:lnSpc>
              <a:spcBef>
                <a:spcPts val="1500"/>
              </a:spcBef>
              <a:spcAft>
                <a:spcPts val="80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pic>
        <p:nvPicPr>
          <p:cNvPr id="340" name="Google Shape;340;p15"/>
          <p:cNvPicPr preferRelativeResize="0"/>
          <p:nvPr/>
        </p:nvPicPr>
        <p:blipFill rotWithShape="1">
          <a:blip r:embed="rId3">
            <a:alphaModFix/>
          </a:blip>
          <a:srcRect b="0" l="0" r="0" t="0"/>
          <a:stretch/>
        </p:blipFill>
        <p:spPr>
          <a:xfrm>
            <a:off x="6611862" y="1508592"/>
            <a:ext cx="692504" cy="753266"/>
          </a:xfrm>
          <a:prstGeom prst="rect">
            <a:avLst/>
          </a:prstGeom>
          <a:noFill/>
          <a:ln>
            <a:noFill/>
          </a:ln>
        </p:spPr>
      </p:pic>
      <p:sp>
        <p:nvSpPr>
          <p:cNvPr id="341" name="Google Shape;341;p15"/>
          <p:cNvSpPr/>
          <p:nvPr/>
        </p:nvSpPr>
        <p:spPr>
          <a:xfrm>
            <a:off x="1941227" y="3011915"/>
            <a:ext cx="6358709" cy="12833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i="0" lang="en-US" sz="1700" u="none" cap="none" strike="noStrike">
                <a:solidFill>
                  <a:schemeClr val="dk1"/>
                </a:solidFill>
                <a:latin typeface="Arial"/>
                <a:ea typeface="Arial"/>
                <a:cs typeface="Arial"/>
                <a:sym typeface="Arial"/>
              </a:rPr>
              <a:t>21) Closing conversations on customers when not applicable.</a:t>
            </a:r>
            <a:endParaRPr b="0" i="0" sz="1700" u="none" cap="none" strike="noStrike">
              <a:solidFill>
                <a:schemeClr val="dk1"/>
              </a:solidFill>
              <a:latin typeface="Arial"/>
              <a:ea typeface="Arial"/>
              <a:cs typeface="Arial"/>
              <a:sym typeface="Arial"/>
            </a:endParaRPr>
          </a:p>
          <a:p>
            <a:pPr indent="0" lvl="0" marL="0" marR="0" rtl="0" algn="l">
              <a:lnSpc>
                <a:spcPct val="110000"/>
              </a:lnSpc>
              <a:spcBef>
                <a:spcPts val="1500"/>
              </a:spcBef>
              <a:spcAft>
                <a:spcPts val="0"/>
              </a:spcAft>
              <a:buNone/>
            </a:pPr>
            <a:r>
              <a:rPr b="0" i="0" lang="en-US" sz="1300" u="none" cap="none" strike="noStrike">
                <a:solidFill>
                  <a:schemeClr val="dk1"/>
                </a:solidFill>
                <a:latin typeface="Arial"/>
                <a:ea typeface="Arial"/>
                <a:cs typeface="Arial"/>
                <a:sym typeface="Arial"/>
              </a:rPr>
              <a:t>Ending the interaction abruptly where the customer concern is not yet addressed or having an invalid transfer by sending the interaction back to the queue.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9b141040f9_0_73"/>
          <p:cNvSpPr txBox="1"/>
          <p:nvPr>
            <p:ph type="title"/>
          </p:nvPr>
        </p:nvSpPr>
        <p:spPr>
          <a:xfrm>
            <a:off x="311700" y="176188"/>
            <a:ext cx="8520600" cy="572700"/>
          </a:xfrm>
          <a:prstGeom prst="rect">
            <a:avLst/>
          </a:prstGeom>
          <a:noFill/>
          <a:ln>
            <a:noFill/>
          </a:ln>
        </p:spPr>
        <p:txBody>
          <a:bodyPr anchorCtr="0" anchor="t" bIns="34275" lIns="68575" spcFirstLastPara="1" rIns="0" wrap="square" tIns="34275">
            <a:noAutofit/>
          </a:bodyPr>
          <a:lstStyle/>
          <a:p>
            <a:pPr indent="0" lvl="0" marL="0" rtl="0" algn="l">
              <a:lnSpc>
                <a:spcPct val="90000"/>
              </a:lnSpc>
              <a:spcBef>
                <a:spcPts val="0"/>
              </a:spcBef>
              <a:spcAft>
                <a:spcPts val="0"/>
              </a:spcAft>
              <a:buClr>
                <a:schemeClr val="lt1"/>
              </a:buClr>
              <a:buSzPts val="2700"/>
              <a:buFont typeface="Helvetica Neue"/>
              <a:buNone/>
            </a:pPr>
            <a:r>
              <a:rPr lang="en-US"/>
              <a:t>CALL / CHAT HANDLING WORKFLOW</a:t>
            </a:r>
            <a:endParaRPr/>
          </a:p>
        </p:txBody>
      </p:sp>
      <p:grpSp>
        <p:nvGrpSpPr>
          <p:cNvPr id="183" name="Google Shape;183;g9b141040f9_0_73"/>
          <p:cNvGrpSpPr/>
          <p:nvPr/>
        </p:nvGrpSpPr>
        <p:grpSpPr>
          <a:xfrm>
            <a:off x="3452328" y="1552235"/>
            <a:ext cx="2239425" cy="2239425"/>
            <a:chOff x="4603104" y="2002974"/>
            <a:chExt cx="2985900" cy="2985900"/>
          </a:xfrm>
        </p:grpSpPr>
        <p:sp>
          <p:nvSpPr>
            <p:cNvPr id="184" name="Google Shape;184;g9b141040f9_0_73"/>
            <p:cNvSpPr/>
            <p:nvPr/>
          </p:nvSpPr>
          <p:spPr>
            <a:xfrm>
              <a:off x="4603104" y="2002974"/>
              <a:ext cx="2985900" cy="2985900"/>
            </a:xfrm>
            <a:prstGeom prst="ellipse">
              <a:avLst/>
            </a:prstGeom>
            <a:solidFill>
              <a:srgbClr val="FFEAB7">
                <a:alpha val="6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5" name="Google Shape;185;g9b141040f9_0_73"/>
            <p:cNvSpPr/>
            <p:nvPr/>
          </p:nvSpPr>
          <p:spPr>
            <a:xfrm>
              <a:off x="4823927" y="2223797"/>
              <a:ext cx="2544000" cy="2544000"/>
            </a:xfrm>
            <a:prstGeom prst="ellipse">
              <a:avLst/>
            </a:prstGeom>
            <a:solidFill>
              <a:srgbClr val="FFE093">
                <a:alpha val="800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6" name="Google Shape;186;g9b141040f9_0_73"/>
            <p:cNvSpPr/>
            <p:nvPr/>
          </p:nvSpPr>
          <p:spPr>
            <a:xfrm>
              <a:off x="5044751" y="2444621"/>
              <a:ext cx="2102400" cy="2102400"/>
            </a:xfrm>
            <a:prstGeom prst="ellipse">
              <a:avLst/>
            </a:prstGeom>
            <a:solidFill>
              <a:schemeClr val="accent4"/>
            </a:solidFill>
            <a:ln>
              <a:noFill/>
            </a:ln>
          </p:spPr>
          <p:txBody>
            <a:bodyPr anchorCtr="0" anchor="ctr" bIns="34275" lIns="0" spcFirstLastPara="1" rIns="0" wrap="square" tIns="34275">
              <a:noAutofit/>
            </a:bodyPr>
            <a:lstStyle/>
            <a:p>
              <a:pPr indent="0" lvl="0" marL="0" marR="0" rtl="0" algn="ctr">
                <a:spcBef>
                  <a:spcPts val="0"/>
                </a:spcBef>
                <a:spcAft>
                  <a:spcPts val="0"/>
                </a:spcAft>
                <a:buNone/>
              </a:pPr>
              <a:r>
                <a:rPr b="1" lang="en-US" sz="1800">
                  <a:latin typeface="Calibri"/>
                  <a:ea typeface="Calibri"/>
                  <a:cs typeface="Calibri"/>
                  <a:sym typeface="Calibri"/>
                </a:rPr>
                <a:t>SATISFIED</a:t>
              </a:r>
              <a:endParaRPr b="1" sz="1800">
                <a:latin typeface="Calibri"/>
                <a:ea typeface="Calibri"/>
                <a:cs typeface="Calibri"/>
                <a:sym typeface="Calibri"/>
              </a:endParaRPr>
            </a:p>
            <a:p>
              <a:pPr indent="0" lvl="0" marL="0" marR="0" rtl="0" algn="ctr">
                <a:spcBef>
                  <a:spcPts val="0"/>
                </a:spcBef>
                <a:spcAft>
                  <a:spcPts val="0"/>
                </a:spcAft>
                <a:buNone/>
              </a:pPr>
              <a:r>
                <a:rPr b="1" lang="en-US" sz="1800">
                  <a:latin typeface="Calibri"/>
                  <a:ea typeface="Calibri"/>
                  <a:cs typeface="Calibri"/>
                  <a:sym typeface="Calibri"/>
                </a:rPr>
                <a:t>CUSTOMER</a:t>
              </a:r>
              <a:endParaRPr b="1" sz="1800">
                <a:latin typeface="Calibri"/>
                <a:ea typeface="Calibri"/>
                <a:cs typeface="Calibri"/>
                <a:sym typeface="Calibri"/>
              </a:endParaRPr>
            </a:p>
          </p:txBody>
        </p:sp>
      </p:grpSp>
      <p:sp>
        <p:nvSpPr>
          <p:cNvPr id="187" name="Google Shape;187;g9b141040f9_0_73"/>
          <p:cNvSpPr/>
          <p:nvPr/>
        </p:nvSpPr>
        <p:spPr>
          <a:xfrm>
            <a:off x="6386800" y="2150051"/>
            <a:ext cx="2355000" cy="2518800"/>
          </a:xfrm>
          <a:prstGeom prst="roundRect">
            <a:avLst>
              <a:gd fmla="val 16667" name="adj"/>
            </a:avLst>
          </a:prstGeom>
          <a:solidFill>
            <a:srgbClr val="F2F2F2">
              <a:alpha val="89800"/>
            </a:srgbClr>
          </a:solidFill>
          <a:ln cap="flat" cmpd="sng" w="76200">
            <a:solidFill>
              <a:srgbClr val="FF9900"/>
            </a:solidFill>
            <a:prstDash val="solid"/>
            <a:miter lim="800000"/>
            <a:headEnd len="sm" w="sm" type="none"/>
            <a:tailEnd len="sm" w="sm" type="none"/>
          </a:ln>
        </p:spPr>
        <p:txBody>
          <a:bodyPr anchorCtr="0" anchor="t" bIns="34275" lIns="68575" spcFirstLastPara="1" rIns="68575" wrap="square" tIns="34275">
            <a:noAutofit/>
          </a:bodyPr>
          <a:lstStyle/>
          <a:p>
            <a:pPr indent="342900" lvl="0" marL="342900" marR="0" rtl="0" algn="l">
              <a:spcBef>
                <a:spcPts val="900"/>
              </a:spcBef>
              <a:spcAft>
                <a:spcPts val="0"/>
              </a:spcAft>
              <a:buNone/>
            </a:pPr>
            <a:r>
              <a:rPr b="1" lang="en-US" sz="1600">
                <a:latin typeface="Calibri"/>
                <a:ea typeface="Calibri"/>
                <a:cs typeface="Calibri"/>
                <a:sym typeface="Calibri"/>
              </a:rPr>
              <a:t>Step 3</a:t>
            </a:r>
            <a:br>
              <a:rPr b="1" lang="en-US" sz="1500">
                <a:latin typeface="Calibri"/>
                <a:ea typeface="Calibri"/>
                <a:cs typeface="Calibri"/>
                <a:sym typeface="Calibri"/>
              </a:rPr>
            </a:br>
            <a:endParaRPr b="1" sz="100">
              <a:latin typeface="Calibri"/>
              <a:ea typeface="Calibri"/>
              <a:cs typeface="Calibri"/>
              <a:sym typeface="Calibri"/>
            </a:endParaRPr>
          </a:p>
          <a:p>
            <a:pPr indent="342900" lvl="0" marL="342900" marR="0" rtl="0" algn="l">
              <a:spcBef>
                <a:spcPts val="900"/>
              </a:spcBef>
              <a:spcAft>
                <a:spcPts val="0"/>
              </a:spcAft>
              <a:buNone/>
            </a:pPr>
            <a:r>
              <a:t/>
            </a:r>
            <a:endParaRPr b="1" sz="100">
              <a:solidFill>
                <a:srgbClr val="343434"/>
              </a:solidFill>
              <a:latin typeface="Calibri"/>
              <a:ea typeface="Calibri"/>
              <a:cs typeface="Calibri"/>
              <a:sym typeface="Calibri"/>
            </a:endParaRPr>
          </a:p>
          <a:p>
            <a:pPr indent="-247650" lvl="0" marL="177800" marR="0" rtl="0" algn="l">
              <a:spcBef>
                <a:spcPts val="900"/>
              </a:spcBef>
              <a:spcAft>
                <a:spcPts val="0"/>
              </a:spcAft>
              <a:buSzPts val="1100"/>
              <a:buChar char="●"/>
            </a:pPr>
            <a:r>
              <a:rPr lang="en-US" sz="1100"/>
              <a:t>Follow proper steps to resolve the customer’s issue.</a:t>
            </a:r>
            <a:endParaRPr sz="1100"/>
          </a:p>
          <a:p>
            <a:pPr indent="-247650" lvl="0" marL="177800" marR="0" rtl="0" algn="l">
              <a:spcBef>
                <a:spcPts val="0"/>
              </a:spcBef>
              <a:spcAft>
                <a:spcPts val="0"/>
              </a:spcAft>
              <a:buSzPts val="1100"/>
              <a:buChar char="●"/>
            </a:pPr>
            <a:r>
              <a:rPr lang="en-US" sz="1100"/>
              <a:t>Thoroughly document the interaction. </a:t>
            </a:r>
            <a:endParaRPr sz="1100"/>
          </a:p>
          <a:p>
            <a:pPr indent="-247650" lvl="0" marL="177800" marR="0" rtl="0" algn="l">
              <a:spcBef>
                <a:spcPts val="0"/>
              </a:spcBef>
              <a:spcAft>
                <a:spcPts val="0"/>
              </a:spcAft>
              <a:buSzPts val="1100"/>
              <a:buChar char="●"/>
            </a:pPr>
            <a:r>
              <a:rPr lang="en-US" sz="1100"/>
              <a:t>Escalate to the proper department if needed.</a:t>
            </a:r>
            <a:endParaRPr sz="1100"/>
          </a:p>
          <a:p>
            <a:pPr indent="-247650" lvl="0" marL="177800" marR="0" rtl="0" algn="l">
              <a:spcBef>
                <a:spcPts val="0"/>
              </a:spcBef>
              <a:spcAft>
                <a:spcPts val="0"/>
              </a:spcAft>
              <a:buSzPts val="1100"/>
              <a:buChar char="●"/>
            </a:pPr>
            <a:r>
              <a:rPr lang="en-US" sz="1100"/>
              <a:t>Educate of self-care options. </a:t>
            </a:r>
            <a:endParaRPr sz="1100"/>
          </a:p>
        </p:txBody>
      </p:sp>
      <p:sp>
        <p:nvSpPr>
          <p:cNvPr id="188" name="Google Shape;188;g9b141040f9_0_73"/>
          <p:cNvSpPr/>
          <p:nvPr/>
        </p:nvSpPr>
        <p:spPr>
          <a:xfrm>
            <a:off x="517853" y="921131"/>
            <a:ext cx="2239500" cy="2162400"/>
          </a:xfrm>
          <a:prstGeom prst="roundRect">
            <a:avLst>
              <a:gd fmla="val 16667" name="adj"/>
            </a:avLst>
          </a:prstGeom>
          <a:solidFill>
            <a:srgbClr val="F2F2F2">
              <a:alpha val="89800"/>
            </a:srgbClr>
          </a:solidFill>
          <a:ln cap="flat" cmpd="sng" w="76200">
            <a:solidFill>
              <a:srgbClr val="A5CD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500">
                <a:latin typeface="Calibri"/>
                <a:ea typeface="Calibri"/>
                <a:cs typeface="Calibri"/>
                <a:sym typeface="Calibri"/>
              </a:rPr>
              <a:t>Step 1</a:t>
            </a:r>
            <a:endParaRPr sz="1100"/>
          </a:p>
          <a:p>
            <a:pPr indent="-196850" lvl="0" marL="127000" marR="0" rtl="0" algn="l">
              <a:spcBef>
                <a:spcPts val="900"/>
              </a:spcBef>
              <a:spcAft>
                <a:spcPts val="0"/>
              </a:spcAft>
              <a:buSzPts val="1100"/>
              <a:buChar char="●"/>
            </a:pPr>
            <a:r>
              <a:rPr lang="en-US" sz="1100">
                <a:latin typeface="Calibri"/>
                <a:ea typeface="Calibri"/>
                <a:cs typeface="Calibri"/>
                <a:sym typeface="Calibri"/>
              </a:rPr>
              <a:t>Open and brand interaction.</a:t>
            </a:r>
            <a:endParaRPr sz="1100">
              <a:latin typeface="Calibri"/>
              <a:ea typeface="Calibri"/>
              <a:cs typeface="Calibri"/>
              <a:sym typeface="Calibri"/>
            </a:endParaRPr>
          </a:p>
          <a:p>
            <a:pPr indent="-196850" lvl="0" marL="127000" marR="0" rtl="0" algn="l">
              <a:spcBef>
                <a:spcPts val="0"/>
              </a:spcBef>
              <a:spcAft>
                <a:spcPts val="0"/>
              </a:spcAft>
              <a:buSzPts val="1100"/>
              <a:buFont typeface="Calibri"/>
              <a:buChar char="●"/>
            </a:pPr>
            <a:r>
              <a:rPr lang="en-US" sz="1100">
                <a:latin typeface="Calibri"/>
                <a:ea typeface="Calibri"/>
                <a:cs typeface="Calibri"/>
                <a:sym typeface="Calibri"/>
              </a:rPr>
              <a:t>Verify the account using appropriate verification procedures. </a:t>
            </a:r>
            <a:endParaRPr sz="1100">
              <a:latin typeface="Calibri"/>
              <a:ea typeface="Calibri"/>
              <a:cs typeface="Calibri"/>
              <a:sym typeface="Calibri"/>
            </a:endParaRPr>
          </a:p>
          <a:p>
            <a:pPr indent="-196850" lvl="0" marL="127000" marR="0" rtl="0" algn="l">
              <a:spcBef>
                <a:spcPts val="0"/>
              </a:spcBef>
              <a:spcAft>
                <a:spcPts val="0"/>
              </a:spcAft>
              <a:buSzPts val="1100"/>
              <a:buFont typeface="Calibri"/>
              <a:buChar char="●"/>
            </a:pPr>
            <a:r>
              <a:rPr lang="en-US" sz="1100">
                <a:latin typeface="Calibri"/>
                <a:ea typeface="Calibri"/>
                <a:cs typeface="Calibri"/>
                <a:sym typeface="Calibri"/>
              </a:rPr>
              <a:t>Empathizing with the customer reason for the interaction.</a:t>
            </a:r>
            <a:endParaRPr sz="1100">
              <a:latin typeface="Calibri"/>
              <a:ea typeface="Calibri"/>
              <a:cs typeface="Calibri"/>
              <a:sym typeface="Calibri"/>
            </a:endParaRPr>
          </a:p>
        </p:txBody>
      </p:sp>
      <p:sp>
        <p:nvSpPr>
          <p:cNvPr id="189" name="Google Shape;189;g9b141040f9_0_73"/>
          <p:cNvSpPr/>
          <p:nvPr/>
        </p:nvSpPr>
        <p:spPr>
          <a:xfrm>
            <a:off x="517853" y="3359038"/>
            <a:ext cx="3121200" cy="1056000"/>
          </a:xfrm>
          <a:prstGeom prst="roundRect">
            <a:avLst>
              <a:gd fmla="val 16667" name="adj"/>
            </a:avLst>
          </a:prstGeom>
          <a:solidFill>
            <a:srgbClr val="F2F2F2">
              <a:alpha val="89800"/>
            </a:srgbClr>
          </a:solidFill>
          <a:ln cap="flat" cmpd="sng" w="76200">
            <a:solidFill>
              <a:srgbClr val="CC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b="1" lang="en-US" sz="1500">
                <a:latin typeface="Calibri"/>
                <a:ea typeface="Calibri"/>
                <a:cs typeface="Calibri"/>
                <a:sym typeface="Calibri"/>
              </a:rPr>
              <a:t>Step 2</a:t>
            </a:r>
            <a:endParaRPr sz="1100"/>
          </a:p>
          <a:p>
            <a:pPr indent="-114300" lvl="0" marL="215900" marR="0" rtl="0" algn="l">
              <a:spcBef>
                <a:spcPts val="900"/>
              </a:spcBef>
              <a:spcAft>
                <a:spcPts val="0"/>
              </a:spcAft>
              <a:buSzPts val="1200"/>
              <a:buChar char="●"/>
            </a:pPr>
            <a:r>
              <a:rPr lang="en-US" sz="1200">
                <a:latin typeface="Calibri"/>
                <a:ea typeface="Calibri"/>
                <a:cs typeface="Calibri"/>
                <a:sym typeface="Calibri"/>
              </a:rPr>
              <a:t>Ask appropriate questions to determine what is the root cause of the problem.</a:t>
            </a:r>
            <a:endParaRPr sz="1200"/>
          </a:p>
        </p:txBody>
      </p:sp>
      <p:sp>
        <p:nvSpPr>
          <p:cNvPr id="190" name="Google Shape;190;g9b141040f9_0_73"/>
          <p:cNvSpPr/>
          <p:nvPr/>
        </p:nvSpPr>
        <p:spPr>
          <a:xfrm>
            <a:off x="5505060" y="921131"/>
            <a:ext cx="3121200" cy="1056300"/>
          </a:xfrm>
          <a:prstGeom prst="roundRect">
            <a:avLst>
              <a:gd fmla="val 16667" name="adj"/>
            </a:avLst>
          </a:prstGeom>
          <a:solidFill>
            <a:srgbClr val="F2F2F2">
              <a:alpha val="89800"/>
            </a:srgbClr>
          </a:solidFill>
          <a:ln cap="flat" cmpd="sng" w="76200">
            <a:solidFill>
              <a:srgbClr val="1155CC"/>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b="1" lang="en-US" sz="1500">
                <a:latin typeface="Calibri"/>
                <a:ea typeface="Calibri"/>
                <a:cs typeface="Calibri"/>
                <a:sym typeface="Calibri"/>
              </a:rPr>
              <a:t>Step 4</a:t>
            </a:r>
            <a:endParaRPr b="1" sz="1500">
              <a:latin typeface="Calibri"/>
              <a:ea typeface="Calibri"/>
              <a:cs typeface="Calibri"/>
              <a:sym typeface="Calibri"/>
            </a:endParaRPr>
          </a:p>
          <a:p>
            <a:pPr indent="-234950" lvl="0" marL="342900" marR="0" rtl="0" algn="l">
              <a:spcBef>
                <a:spcPts val="0"/>
              </a:spcBef>
              <a:spcAft>
                <a:spcPts val="0"/>
              </a:spcAft>
              <a:buSzPts val="1100"/>
              <a:buChar char="●"/>
            </a:pPr>
            <a:r>
              <a:rPr lang="en-US" sz="1100">
                <a:latin typeface="Calibri"/>
                <a:ea typeface="Calibri"/>
                <a:cs typeface="Calibri"/>
                <a:sym typeface="Calibri"/>
              </a:rPr>
              <a:t>Offer further assistance. </a:t>
            </a:r>
            <a:endParaRPr sz="1100">
              <a:latin typeface="Calibri"/>
              <a:ea typeface="Calibri"/>
              <a:cs typeface="Calibri"/>
              <a:sym typeface="Calibri"/>
            </a:endParaRPr>
          </a:p>
          <a:p>
            <a:pPr indent="-234950" lvl="0" marL="342900" marR="0" rtl="0" algn="l">
              <a:spcBef>
                <a:spcPts val="0"/>
              </a:spcBef>
              <a:spcAft>
                <a:spcPts val="0"/>
              </a:spcAft>
              <a:buSzPts val="1100"/>
              <a:buFont typeface="Calibri"/>
              <a:buChar char="●"/>
            </a:pPr>
            <a:r>
              <a:rPr lang="en-US" sz="1100">
                <a:latin typeface="Calibri"/>
                <a:ea typeface="Calibri"/>
                <a:cs typeface="Calibri"/>
                <a:sym typeface="Calibri"/>
              </a:rPr>
              <a:t>Close interaction with the proper script, branding the call / chat. </a:t>
            </a:r>
            <a:endParaRPr sz="1100">
              <a:latin typeface="Calibri"/>
              <a:ea typeface="Calibri"/>
              <a:cs typeface="Calibri"/>
              <a:sym typeface="Calibri"/>
            </a:endParaRPr>
          </a:p>
        </p:txBody>
      </p:sp>
      <p:sp>
        <p:nvSpPr>
          <p:cNvPr id="191" name="Google Shape;191;g9b141040f9_0_73"/>
          <p:cNvSpPr/>
          <p:nvPr/>
        </p:nvSpPr>
        <p:spPr>
          <a:xfrm>
            <a:off x="2131556" y="2207714"/>
            <a:ext cx="1723500" cy="928500"/>
          </a:xfrm>
          <a:prstGeom prst="rightArrow">
            <a:avLst>
              <a:gd fmla="val 50000" name="adj1"/>
              <a:gd fmla="val 87333" name="adj2"/>
            </a:avLst>
          </a:prstGeom>
          <a:solidFill>
            <a:srgbClr val="A5CD00"/>
          </a:solidFill>
          <a:ln>
            <a:noFill/>
          </a:ln>
        </p:spPr>
        <p:txBody>
          <a:bodyPr anchorCtr="0" anchor="ctr" bIns="34275" lIns="0" spcFirstLastPara="1" rIns="0" wrap="square" tIns="34275">
            <a:noAutofit/>
          </a:bodyPr>
          <a:lstStyle/>
          <a:p>
            <a:pPr indent="0" lvl="0" marL="0" marR="0" rtl="0" algn="ctr">
              <a:spcBef>
                <a:spcPts val="0"/>
              </a:spcBef>
              <a:spcAft>
                <a:spcPts val="0"/>
              </a:spcAft>
              <a:buNone/>
            </a:pPr>
            <a:r>
              <a:rPr b="1" lang="en-US" sz="1400">
                <a:latin typeface="Calibri"/>
                <a:ea typeface="Calibri"/>
                <a:cs typeface="Calibri"/>
                <a:sym typeface="Calibri"/>
              </a:rPr>
              <a:t>INTRO</a:t>
            </a:r>
            <a:endParaRPr b="1" sz="1400">
              <a:latin typeface="Calibri"/>
              <a:ea typeface="Calibri"/>
              <a:cs typeface="Calibri"/>
              <a:sym typeface="Calibri"/>
            </a:endParaRPr>
          </a:p>
        </p:txBody>
      </p:sp>
      <p:sp>
        <p:nvSpPr>
          <p:cNvPr id="192" name="Google Shape;192;g9b141040f9_0_73"/>
          <p:cNvSpPr/>
          <p:nvPr/>
        </p:nvSpPr>
        <p:spPr>
          <a:xfrm rot="5400000">
            <a:off x="3861725" y="1204481"/>
            <a:ext cx="1420500" cy="853800"/>
          </a:xfrm>
          <a:prstGeom prst="rightArrow">
            <a:avLst>
              <a:gd fmla="val 50000" name="adj1"/>
              <a:gd fmla="val 96623" name="adj2"/>
            </a:avLst>
          </a:prstGeom>
          <a:solidFill>
            <a:srgbClr val="1155C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3" name="Google Shape;193;g9b141040f9_0_73"/>
          <p:cNvSpPr/>
          <p:nvPr/>
        </p:nvSpPr>
        <p:spPr>
          <a:xfrm>
            <a:off x="5288836" y="2157558"/>
            <a:ext cx="1721100" cy="925800"/>
          </a:xfrm>
          <a:prstGeom prst="leftArrow">
            <a:avLst>
              <a:gd fmla="val 50000" name="adj1"/>
              <a:gd fmla="val 87793" name="adj2"/>
            </a:avLst>
          </a:prstGeom>
          <a:solidFill>
            <a:srgbClr val="FF9900"/>
          </a:solidFill>
          <a:ln cap="flat" cmpd="sng" w="9525">
            <a:solidFill>
              <a:srgbClr val="FF9900"/>
            </a:solidFill>
            <a:prstDash val="solid"/>
            <a:round/>
            <a:headEnd len="sm" w="sm" type="none"/>
            <a:tailEnd len="sm" w="sm" type="none"/>
          </a:ln>
        </p:spPr>
        <p:txBody>
          <a:bodyPr anchorCtr="0" anchor="ctr" bIns="34275" lIns="0" spcFirstLastPara="1" rIns="0" wrap="square" tIns="34275">
            <a:noAutofit/>
          </a:bodyPr>
          <a:lstStyle/>
          <a:p>
            <a:pPr indent="0" lvl="0" marL="0" marR="0" rtl="0" algn="ctr">
              <a:spcBef>
                <a:spcPts val="0"/>
              </a:spcBef>
              <a:spcAft>
                <a:spcPts val="0"/>
              </a:spcAft>
              <a:buNone/>
            </a:pPr>
            <a:r>
              <a:rPr b="1" lang="en-US" sz="1400">
                <a:latin typeface="Calibri"/>
                <a:ea typeface="Calibri"/>
                <a:cs typeface="Calibri"/>
                <a:sym typeface="Calibri"/>
              </a:rPr>
              <a:t>RESOLUTION</a:t>
            </a:r>
            <a:endParaRPr sz="1100">
              <a:latin typeface="Calibri"/>
              <a:ea typeface="Calibri"/>
              <a:cs typeface="Calibri"/>
              <a:sym typeface="Calibri"/>
            </a:endParaRPr>
          </a:p>
        </p:txBody>
      </p:sp>
      <p:sp>
        <p:nvSpPr>
          <p:cNvPr id="194" name="Google Shape;194;g9b141040f9_0_73"/>
          <p:cNvSpPr/>
          <p:nvPr/>
        </p:nvSpPr>
        <p:spPr>
          <a:xfrm rot="-5400000">
            <a:off x="4007109" y="1227909"/>
            <a:ext cx="1129800" cy="438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400">
                <a:latin typeface="Calibri"/>
                <a:ea typeface="Calibri"/>
                <a:cs typeface="Calibri"/>
                <a:sym typeface="Calibri"/>
              </a:rPr>
              <a:t>OUTRO</a:t>
            </a:r>
            <a:endParaRPr b="1" sz="1400">
              <a:latin typeface="Calibri"/>
              <a:ea typeface="Calibri"/>
              <a:cs typeface="Calibri"/>
              <a:sym typeface="Calibri"/>
            </a:endParaRPr>
          </a:p>
        </p:txBody>
      </p:sp>
      <p:sp>
        <p:nvSpPr>
          <p:cNvPr id="195" name="Google Shape;195;g9b141040f9_0_73"/>
          <p:cNvSpPr/>
          <p:nvPr/>
        </p:nvSpPr>
        <p:spPr>
          <a:xfrm rot="-5400000">
            <a:off x="3865685" y="3460251"/>
            <a:ext cx="1412700" cy="853800"/>
          </a:xfrm>
          <a:prstGeom prst="rightArrow">
            <a:avLst>
              <a:gd fmla="val 50000" name="adj1"/>
              <a:gd fmla="val 96623" name="adj2"/>
            </a:avLst>
          </a:prstGeom>
          <a:solidFill>
            <a:srgbClr val="CC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6" name="Google Shape;196;g9b141040f9_0_73"/>
          <p:cNvSpPr/>
          <p:nvPr/>
        </p:nvSpPr>
        <p:spPr>
          <a:xfrm rot="5400000">
            <a:off x="4007044" y="3809073"/>
            <a:ext cx="1129800" cy="438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400">
                <a:latin typeface="Calibri"/>
                <a:ea typeface="Calibri"/>
                <a:cs typeface="Calibri"/>
                <a:sym typeface="Calibri"/>
              </a:rPr>
              <a:t>PROBING</a:t>
            </a:r>
            <a:endParaRPr b="1" sz="14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graphicFrame>
        <p:nvGraphicFramePr>
          <p:cNvPr id="347" name="Google Shape;347;g9b178f22d4_0_400"/>
          <p:cNvGraphicFramePr/>
          <p:nvPr/>
        </p:nvGraphicFramePr>
        <p:xfrm>
          <a:off x="1406031" y="518763"/>
          <a:ext cx="3000000" cy="3000000"/>
        </p:xfrm>
        <a:graphic>
          <a:graphicData uri="http://schemas.openxmlformats.org/drawingml/2006/table">
            <a:tbl>
              <a:tblPr>
                <a:noFill/>
                <a:tableStyleId>{F64B987D-B6BF-4703-A560-EA47D5FEEDA2}</a:tableStyleId>
              </a:tblPr>
              <a:tblGrid>
                <a:gridCol w="3221200"/>
                <a:gridCol w="3110725"/>
              </a:tblGrid>
              <a:tr h="717375">
                <a:tc>
                  <a:txBody>
                    <a:bodyPr/>
                    <a:lstStyle/>
                    <a:p>
                      <a:pPr indent="0" lvl="0" marL="0" rtl="0" algn="ctr">
                        <a:spcBef>
                          <a:spcPts val="0"/>
                        </a:spcBef>
                        <a:spcAft>
                          <a:spcPts val="0"/>
                        </a:spcAft>
                        <a:buNone/>
                      </a:pPr>
                      <a:r>
                        <a:rPr b="1" lang="en-US" sz="2900"/>
                        <a:t>Metric</a:t>
                      </a:r>
                      <a:endParaRPr b="1" sz="29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c>
                  <a:txBody>
                    <a:bodyPr/>
                    <a:lstStyle/>
                    <a:p>
                      <a:pPr indent="0" lvl="0" marL="0" rtl="0" algn="ctr">
                        <a:spcBef>
                          <a:spcPts val="0"/>
                        </a:spcBef>
                        <a:spcAft>
                          <a:spcPts val="0"/>
                        </a:spcAft>
                        <a:buNone/>
                      </a:pPr>
                      <a:r>
                        <a:rPr b="1" lang="en-US" sz="2900"/>
                        <a:t>Goal</a:t>
                      </a:r>
                      <a:endParaRPr b="1" sz="29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r>
              <a:tr h="510725">
                <a:tc>
                  <a:txBody>
                    <a:bodyPr/>
                    <a:lstStyle/>
                    <a:p>
                      <a:pPr indent="0" lvl="0" marL="0" rtl="0" algn="ctr">
                        <a:spcBef>
                          <a:spcPts val="0"/>
                        </a:spcBef>
                        <a:spcAft>
                          <a:spcPts val="0"/>
                        </a:spcAft>
                        <a:buNone/>
                      </a:pPr>
                      <a:r>
                        <a:rPr lang="en-US" sz="1700"/>
                        <a:t>OSAT</a:t>
                      </a:r>
                      <a:endParaRPr sz="17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c>
                  <a:txBody>
                    <a:bodyPr/>
                    <a:lstStyle/>
                    <a:p>
                      <a:pPr indent="0" lvl="0" marL="0" rtl="0" algn="ctr">
                        <a:spcBef>
                          <a:spcPts val="0"/>
                        </a:spcBef>
                        <a:spcAft>
                          <a:spcPts val="0"/>
                        </a:spcAft>
                        <a:buNone/>
                      </a:pPr>
                      <a:r>
                        <a:rPr lang="en-US" sz="1700"/>
                        <a:t>8.5 → 9.5+</a:t>
                      </a:r>
                      <a:endParaRPr sz="17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r>
              <a:tr h="612350">
                <a:tc>
                  <a:txBody>
                    <a:bodyPr/>
                    <a:lstStyle/>
                    <a:p>
                      <a:pPr indent="0" lvl="0" marL="0" rtl="0" algn="ctr">
                        <a:spcBef>
                          <a:spcPts val="0"/>
                        </a:spcBef>
                        <a:spcAft>
                          <a:spcPts val="0"/>
                        </a:spcAft>
                        <a:buNone/>
                      </a:pPr>
                      <a:r>
                        <a:rPr lang="en-US" sz="1700"/>
                        <a:t>NPS</a:t>
                      </a:r>
                      <a:endParaRPr sz="17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c>
                  <a:txBody>
                    <a:bodyPr/>
                    <a:lstStyle/>
                    <a:p>
                      <a:pPr indent="0" lvl="0" marL="0" rtl="0" algn="ctr">
                        <a:spcBef>
                          <a:spcPts val="0"/>
                        </a:spcBef>
                        <a:spcAft>
                          <a:spcPts val="0"/>
                        </a:spcAft>
                        <a:buNone/>
                      </a:pPr>
                      <a:r>
                        <a:rPr lang="en-US" sz="1700"/>
                        <a:t>2.4 → 3.0+ </a:t>
                      </a:r>
                      <a:endParaRPr sz="17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r>
              <a:tr h="838100">
                <a:tc>
                  <a:txBody>
                    <a:bodyPr/>
                    <a:lstStyle/>
                    <a:p>
                      <a:pPr indent="0" lvl="0" marL="0" rtl="0" algn="ctr">
                        <a:spcBef>
                          <a:spcPts val="0"/>
                        </a:spcBef>
                        <a:spcAft>
                          <a:spcPts val="0"/>
                        </a:spcAft>
                        <a:buNone/>
                      </a:pPr>
                      <a:r>
                        <a:rPr lang="en-US" sz="1700"/>
                        <a:t>PCC (% Closed Conversations)</a:t>
                      </a:r>
                      <a:endParaRPr sz="17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c>
                  <a:txBody>
                    <a:bodyPr/>
                    <a:lstStyle/>
                    <a:p>
                      <a:pPr indent="0" lvl="0" marL="0" rtl="0" algn="ctr">
                        <a:spcBef>
                          <a:spcPts val="0"/>
                        </a:spcBef>
                        <a:spcAft>
                          <a:spcPts val="0"/>
                        </a:spcAft>
                        <a:buNone/>
                      </a:pPr>
                      <a:r>
                        <a:rPr lang="en-US" sz="1700"/>
                        <a:t>55.00% +</a:t>
                      </a:r>
                      <a:endParaRPr sz="17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r>
              <a:tr h="661275">
                <a:tc>
                  <a:txBody>
                    <a:bodyPr/>
                    <a:lstStyle/>
                    <a:p>
                      <a:pPr indent="0" lvl="0" marL="0" rtl="0" algn="ctr">
                        <a:spcBef>
                          <a:spcPts val="0"/>
                        </a:spcBef>
                        <a:spcAft>
                          <a:spcPts val="0"/>
                        </a:spcAft>
                        <a:buNone/>
                      </a:pPr>
                      <a:r>
                        <a:rPr lang="en-US" sz="1700"/>
                        <a:t>First Response</a:t>
                      </a:r>
                      <a:endParaRPr sz="17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c>
                  <a:txBody>
                    <a:bodyPr/>
                    <a:lstStyle/>
                    <a:p>
                      <a:pPr indent="0" lvl="0" marL="0" rtl="0" algn="ctr">
                        <a:spcBef>
                          <a:spcPts val="0"/>
                        </a:spcBef>
                        <a:spcAft>
                          <a:spcPts val="0"/>
                        </a:spcAft>
                        <a:buNone/>
                      </a:pPr>
                      <a:r>
                        <a:rPr lang="en-US" sz="1700"/>
                        <a:t>2:00 Minutes</a:t>
                      </a:r>
                      <a:endParaRPr sz="17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r>
              <a:tr h="661275">
                <a:tc>
                  <a:txBody>
                    <a:bodyPr/>
                    <a:lstStyle/>
                    <a:p>
                      <a:pPr indent="0" lvl="0" marL="0" rtl="0" algn="ctr">
                        <a:spcBef>
                          <a:spcPts val="0"/>
                        </a:spcBef>
                        <a:spcAft>
                          <a:spcPts val="0"/>
                        </a:spcAft>
                        <a:buNone/>
                      </a:pPr>
                      <a:r>
                        <a:rPr lang="en-US" sz="1700"/>
                        <a:t>Response Time</a:t>
                      </a:r>
                      <a:endParaRPr sz="17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c>
                  <a:txBody>
                    <a:bodyPr/>
                    <a:lstStyle/>
                    <a:p>
                      <a:pPr indent="0" lvl="0" marL="0" rtl="0" algn="ctr">
                        <a:spcBef>
                          <a:spcPts val="0"/>
                        </a:spcBef>
                        <a:spcAft>
                          <a:spcPts val="0"/>
                        </a:spcAft>
                        <a:buNone/>
                      </a:pPr>
                      <a:r>
                        <a:rPr lang="en-US" sz="1700"/>
                        <a:t>2:00 Minutes</a:t>
                      </a:r>
                      <a:endParaRPr sz="1700"/>
                    </a:p>
                  </a:txBody>
                  <a:tcPr marT="68575" marB="68575" marR="68575" marL="6857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6D9EEB"/>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9b178f22d4_0_84"/>
          <p:cNvSpPr txBox="1"/>
          <p:nvPr>
            <p:ph type="title"/>
          </p:nvPr>
        </p:nvSpPr>
        <p:spPr>
          <a:xfrm>
            <a:off x="311700" y="445031"/>
            <a:ext cx="3672900" cy="572700"/>
          </a:xfrm>
          <a:prstGeom prst="rect">
            <a:avLst/>
          </a:prstGeom>
          <a:noFill/>
          <a:ln>
            <a:noFill/>
          </a:ln>
        </p:spPr>
        <p:txBody>
          <a:bodyPr anchorCtr="0" anchor="t" bIns="34275" lIns="68575" spcFirstLastPara="1" rIns="0" wrap="square" tIns="34275">
            <a:noAutofit/>
          </a:bodyPr>
          <a:lstStyle/>
          <a:p>
            <a:pPr indent="0" lvl="0" marL="0" rtl="0" algn="l">
              <a:lnSpc>
                <a:spcPct val="90000"/>
              </a:lnSpc>
              <a:spcBef>
                <a:spcPts val="0"/>
              </a:spcBef>
              <a:spcAft>
                <a:spcPts val="0"/>
              </a:spcAft>
              <a:buClr>
                <a:schemeClr val="lt1"/>
              </a:buClr>
              <a:buSzPts val="2700"/>
              <a:buFont typeface="Helvetica Neue"/>
              <a:buNone/>
            </a:pPr>
            <a:r>
              <a:rPr lang="en-US">
                <a:solidFill>
                  <a:srgbClr val="FFFFFF"/>
                </a:solidFill>
              </a:rPr>
              <a:t>Bonus Structure</a:t>
            </a:r>
            <a:endParaRPr>
              <a:solidFill>
                <a:srgbClr val="FFFFFF"/>
              </a:solidFill>
            </a:endParaRPr>
          </a:p>
        </p:txBody>
      </p:sp>
      <p:sp>
        <p:nvSpPr>
          <p:cNvPr id="354" name="Google Shape;354;g9b178f22d4_0_84"/>
          <p:cNvSpPr/>
          <p:nvPr/>
        </p:nvSpPr>
        <p:spPr>
          <a:xfrm>
            <a:off x="3016464" y="3137649"/>
            <a:ext cx="1368954" cy="1097604"/>
          </a:xfrm>
          <a:custGeom>
            <a:rect b="b" l="l" r="r" t="t"/>
            <a:pathLst>
              <a:path extrusionOk="0" h="21600" w="21600">
                <a:moveTo>
                  <a:pt x="21541" y="1218"/>
                </a:moveTo>
                <a:cubicBezTo>
                  <a:pt x="21466" y="853"/>
                  <a:pt x="21280" y="540"/>
                  <a:pt x="21027" y="322"/>
                </a:cubicBezTo>
                <a:cubicBezTo>
                  <a:pt x="20789" y="122"/>
                  <a:pt x="20492" y="0"/>
                  <a:pt x="20172" y="0"/>
                </a:cubicBezTo>
                <a:cubicBezTo>
                  <a:pt x="20120" y="0"/>
                  <a:pt x="20068" y="0"/>
                  <a:pt x="20016" y="9"/>
                </a:cubicBezTo>
                <a:cubicBezTo>
                  <a:pt x="17018" y="357"/>
                  <a:pt x="13946" y="548"/>
                  <a:pt x="10808" y="548"/>
                </a:cubicBezTo>
                <a:cubicBezTo>
                  <a:pt x="7676" y="548"/>
                  <a:pt x="4604" y="366"/>
                  <a:pt x="1599" y="9"/>
                </a:cubicBezTo>
                <a:cubicBezTo>
                  <a:pt x="1547" y="0"/>
                  <a:pt x="1495" y="0"/>
                  <a:pt x="1443" y="0"/>
                </a:cubicBezTo>
                <a:cubicBezTo>
                  <a:pt x="1012" y="0"/>
                  <a:pt x="610" y="218"/>
                  <a:pt x="350" y="574"/>
                </a:cubicBezTo>
                <a:cubicBezTo>
                  <a:pt x="216" y="757"/>
                  <a:pt x="119" y="975"/>
                  <a:pt x="74" y="1210"/>
                </a:cubicBezTo>
                <a:lnTo>
                  <a:pt x="37" y="1366"/>
                </a:lnTo>
                <a:cubicBezTo>
                  <a:pt x="15" y="1488"/>
                  <a:pt x="0" y="1601"/>
                  <a:pt x="0" y="1723"/>
                </a:cubicBezTo>
                <a:lnTo>
                  <a:pt x="0" y="19477"/>
                </a:lnTo>
                <a:cubicBezTo>
                  <a:pt x="0" y="19477"/>
                  <a:pt x="0" y="19477"/>
                  <a:pt x="0" y="19468"/>
                </a:cubicBezTo>
                <a:cubicBezTo>
                  <a:pt x="0" y="20251"/>
                  <a:pt x="521" y="20947"/>
                  <a:pt x="1257" y="21043"/>
                </a:cubicBezTo>
                <a:cubicBezTo>
                  <a:pt x="4373" y="21409"/>
                  <a:pt x="7550" y="21600"/>
                  <a:pt x="10800" y="21600"/>
                </a:cubicBezTo>
                <a:cubicBezTo>
                  <a:pt x="14043" y="21600"/>
                  <a:pt x="17234" y="21409"/>
                  <a:pt x="20343" y="21043"/>
                </a:cubicBezTo>
                <a:cubicBezTo>
                  <a:pt x="21072" y="20956"/>
                  <a:pt x="21600" y="20251"/>
                  <a:pt x="21600" y="19468"/>
                </a:cubicBezTo>
                <a:cubicBezTo>
                  <a:pt x="21600" y="19468"/>
                  <a:pt x="21600" y="19468"/>
                  <a:pt x="21600" y="19477"/>
                </a:cubicBezTo>
                <a:lnTo>
                  <a:pt x="21600" y="1723"/>
                </a:lnTo>
                <a:cubicBezTo>
                  <a:pt x="21600" y="1610"/>
                  <a:pt x="21585" y="1488"/>
                  <a:pt x="21563" y="1366"/>
                </a:cubicBezTo>
                <a:lnTo>
                  <a:pt x="21541" y="1218"/>
                </a:lnTo>
                <a:close/>
                <a:moveTo>
                  <a:pt x="21042" y="18084"/>
                </a:moveTo>
                <a:cubicBezTo>
                  <a:pt x="20960" y="18015"/>
                  <a:pt x="20864" y="17971"/>
                  <a:pt x="20774" y="17919"/>
                </a:cubicBezTo>
                <a:cubicBezTo>
                  <a:pt x="20864" y="17962"/>
                  <a:pt x="20953" y="18006"/>
                  <a:pt x="21027" y="18067"/>
                </a:cubicBezTo>
                <a:cubicBezTo>
                  <a:pt x="21035" y="18075"/>
                  <a:pt x="21035" y="18075"/>
                  <a:pt x="21042" y="18084"/>
                </a:cubicBezTo>
                <a:close/>
                <a:moveTo>
                  <a:pt x="245" y="18528"/>
                </a:moveTo>
                <a:cubicBezTo>
                  <a:pt x="179" y="18667"/>
                  <a:pt x="111" y="18806"/>
                  <a:pt x="82" y="18963"/>
                </a:cubicBezTo>
                <a:cubicBezTo>
                  <a:pt x="111" y="18806"/>
                  <a:pt x="171" y="18658"/>
                  <a:pt x="245" y="18528"/>
                </a:cubicBezTo>
                <a:close/>
                <a:moveTo>
                  <a:pt x="297" y="18424"/>
                </a:moveTo>
                <a:cubicBezTo>
                  <a:pt x="320" y="18389"/>
                  <a:pt x="335" y="18354"/>
                  <a:pt x="357" y="18319"/>
                </a:cubicBezTo>
                <a:cubicBezTo>
                  <a:pt x="416" y="18232"/>
                  <a:pt x="491" y="18154"/>
                  <a:pt x="573" y="18084"/>
                </a:cubicBezTo>
                <a:cubicBezTo>
                  <a:pt x="469" y="18189"/>
                  <a:pt x="379" y="18302"/>
                  <a:pt x="297" y="18424"/>
                </a:cubicBezTo>
                <a:close/>
                <a:moveTo>
                  <a:pt x="1034" y="17823"/>
                </a:moveTo>
                <a:cubicBezTo>
                  <a:pt x="1168" y="17780"/>
                  <a:pt x="1309" y="17745"/>
                  <a:pt x="1450" y="17745"/>
                </a:cubicBezTo>
                <a:cubicBezTo>
                  <a:pt x="1302" y="17745"/>
                  <a:pt x="1168" y="17780"/>
                  <a:pt x="1034" y="17823"/>
                </a:cubicBezTo>
                <a:close/>
                <a:moveTo>
                  <a:pt x="573" y="18084"/>
                </a:moveTo>
                <a:cubicBezTo>
                  <a:pt x="677" y="17988"/>
                  <a:pt x="803" y="17919"/>
                  <a:pt x="930" y="17867"/>
                </a:cubicBezTo>
                <a:cubicBezTo>
                  <a:pt x="803" y="17919"/>
                  <a:pt x="684" y="17988"/>
                  <a:pt x="573" y="18084"/>
                </a:cubicBezTo>
                <a:close/>
                <a:moveTo>
                  <a:pt x="20179" y="17745"/>
                </a:moveTo>
                <a:cubicBezTo>
                  <a:pt x="20343" y="17745"/>
                  <a:pt x="20492" y="17780"/>
                  <a:pt x="20641" y="17832"/>
                </a:cubicBezTo>
                <a:cubicBezTo>
                  <a:pt x="20492" y="17780"/>
                  <a:pt x="20336" y="17745"/>
                  <a:pt x="20179" y="17745"/>
                </a:cubicBezTo>
                <a:close/>
                <a:moveTo>
                  <a:pt x="21065" y="18102"/>
                </a:moveTo>
                <a:cubicBezTo>
                  <a:pt x="21176" y="18206"/>
                  <a:pt x="21280" y="18328"/>
                  <a:pt x="21355" y="18467"/>
                </a:cubicBezTo>
                <a:cubicBezTo>
                  <a:pt x="21280" y="18328"/>
                  <a:pt x="21176" y="18206"/>
                  <a:pt x="21065" y="18102"/>
                </a:cubicBezTo>
                <a:close/>
                <a:moveTo>
                  <a:pt x="21370" y="18484"/>
                </a:moveTo>
                <a:cubicBezTo>
                  <a:pt x="21451" y="18632"/>
                  <a:pt x="21511" y="18789"/>
                  <a:pt x="21548" y="18963"/>
                </a:cubicBezTo>
                <a:cubicBezTo>
                  <a:pt x="21511" y="18789"/>
                  <a:pt x="21444" y="18632"/>
                  <a:pt x="21370" y="18484"/>
                </a:cubicBezTo>
                <a:close/>
              </a:path>
            </a:pathLst>
          </a:custGeom>
          <a:solidFill>
            <a:srgbClr val="00A057"/>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55" name="Google Shape;355;g9b178f22d4_0_84"/>
          <p:cNvSpPr/>
          <p:nvPr/>
        </p:nvSpPr>
        <p:spPr>
          <a:xfrm>
            <a:off x="4477866" y="2872323"/>
            <a:ext cx="1131409" cy="1266948"/>
          </a:xfrm>
          <a:custGeom>
            <a:rect b="b" l="l" r="r" t="t"/>
            <a:pathLst>
              <a:path extrusionOk="0" h="21600" w="21564">
                <a:moveTo>
                  <a:pt x="21214" y="618"/>
                </a:moveTo>
                <a:cubicBezTo>
                  <a:pt x="21106" y="483"/>
                  <a:pt x="20971" y="369"/>
                  <a:pt x="20818" y="279"/>
                </a:cubicBezTo>
                <a:cubicBezTo>
                  <a:pt x="20522" y="98"/>
                  <a:pt x="20162" y="0"/>
                  <a:pt x="19785" y="0"/>
                </a:cubicBezTo>
                <a:cubicBezTo>
                  <a:pt x="19596" y="0"/>
                  <a:pt x="19417" y="23"/>
                  <a:pt x="19228" y="75"/>
                </a:cubicBezTo>
                <a:cubicBezTo>
                  <a:pt x="13720" y="1576"/>
                  <a:pt x="7763" y="2699"/>
                  <a:pt x="1492" y="3385"/>
                </a:cubicBezTo>
                <a:cubicBezTo>
                  <a:pt x="1033" y="3438"/>
                  <a:pt x="638" y="3626"/>
                  <a:pt x="377" y="3883"/>
                </a:cubicBezTo>
                <a:cubicBezTo>
                  <a:pt x="135" y="4124"/>
                  <a:pt x="0" y="4418"/>
                  <a:pt x="0" y="4735"/>
                </a:cubicBezTo>
                <a:lnTo>
                  <a:pt x="0" y="20115"/>
                </a:lnTo>
                <a:cubicBezTo>
                  <a:pt x="0" y="20024"/>
                  <a:pt x="9" y="19941"/>
                  <a:pt x="36" y="19858"/>
                </a:cubicBezTo>
                <a:cubicBezTo>
                  <a:pt x="-9" y="20039"/>
                  <a:pt x="-9" y="20220"/>
                  <a:pt x="45" y="20409"/>
                </a:cubicBezTo>
                <a:lnTo>
                  <a:pt x="90" y="20537"/>
                </a:lnTo>
                <a:cubicBezTo>
                  <a:pt x="270" y="21163"/>
                  <a:pt x="970" y="21600"/>
                  <a:pt x="1752" y="21600"/>
                </a:cubicBezTo>
                <a:cubicBezTo>
                  <a:pt x="1833" y="21600"/>
                  <a:pt x="1905" y="21592"/>
                  <a:pt x="1986" y="21585"/>
                </a:cubicBezTo>
                <a:cubicBezTo>
                  <a:pt x="8491" y="20869"/>
                  <a:pt x="14664" y="19685"/>
                  <a:pt x="20396" y="18117"/>
                </a:cubicBezTo>
                <a:cubicBezTo>
                  <a:pt x="21160" y="17913"/>
                  <a:pt x="21591" y="17340"/>
                  <a:pt x="21555" y="16752"/>
                </a:cubicBezTo>
                <a:cubicBezTo>
                  <a:pt x="21555" y="16775"/>
                  <a:pt x="21564" y="16790"/>
                  <a:pt x="21564" y="16813"/>
                </a:cubicBezTo>
                <a:lnTo>
                  <a:pt x="21564" y="1432"/>
                </a:lnTo>
                <a:cubicBezTo>
                  <a:pt x="21564" y="1176"/>
                  <a:pt x="21474" y="920"/>
                  <a:pt x="21277" y="679"/>
                </a:cubicBezTo>
                <a:lnTo>
                  <a:pt x="21214" y="618"/>
                </a:lnTo>
                <a:close/>
                <a:moveTo>
                  <a:pt x="20863" y="15689"/>
                </a:moveTo>
                <a:cubicBezTo>
                  <a:pt x="20827" y="15667"/>
                  <a:pt x="20782" y="15644"/>
                  <a:pt x="20737" y="15621"/>
                </a:cubicBezTo>
                <a:cubicBezTo>
                  <a:pt x="20764" y="15636"/>
                  <a:pt x="20791" y="15644"/>
                  <a:pt x="20818" y="15659"/>
                </a:cubicBezTo>
                <a:cubicBezTo>
                  <a:pt x="20836" y="15667"/>
                  <a:pt x="20845" y="15682"/>
                  <a:pt x="20863" y="15689"/>
                </a:cubicBezTo>
                <a:close/>
                <a:moveTo>
                  <a:pt x="476" y="19187"/>
                </a:moveTo>
                <a:cubicBezTo>
                  <a:pt x="431" y="19225"/>
                  <a:pt x="386" y="19263"/>
                  <a:pt x="341" y="19308"/>
                </a:cubicBezTo>
                <a:cubicBezTo>
                  <a:pt x="350" y="19293"/>
                  <a:pt x="368" y="19278"/>
                  <a:pt x="377" y="19263"/>
                </a:cubicBezTo>
                <a:cubicBezTo>
                  <a:pt x="413" y="19233"/>
                  <a:pt x="449" y="19210"/>
                  <a:pt x="476" y="19187"/>
                </a:cubicBezTo>
                <a:close/>
                <a:moveTo>
                  <a:pt x="63" y="19783"/>
                </a:moveTo>
                <a:cubicBezTo>
                  <a:pt x="81" y="19723"/>
                  <a:pt x="108" y="19670"/>
                  <a:pt x="135" y="19610"/>
                </a:cubicBezTo>
                <a:cubicBezTo>
                  <a:pt x="108" y="19670"/>
                  <a:pt x="81" y="19723"/>
                  <a:pt x="63" y="19783"/>
                </a:cubicBezTo>
                <a:close/>
                <a:moveTo>
                  <a:pt x="287" y="19383"/>
                </a:moveTo>
                <a:cubicBezTo>
                  <a:pt x="251" y="19429"/>
                  <a:pt x="216" y="19481"/>
                  <a:pt x="189" y="19527"/>
                </a:cubicBezTo>
                <a:cubicBezTo>
                  <a:pt x="216" y="19481"/>
                  <a:pt x="242" y="19429"/>
                  <a:pt x="287" y="19383"/>
                </a:cubicBezTo>
                <a:close/>
                <a:moveTo>
                  <a:pt x="575" y="19104"/>
                </a:moveTo>
                <a:cubicBezTo>
                  <a:pt x="629" y="19067"/>
                  <a:pt x="683" y="19037"/>
                  <a:pt x="737" y="19006"/>
                </a:cubicBezTo>
                <a:cubicBezTo>
                  <a:pt x="683" y="19037"/>
                  <a:pt x="629" y="19074"/>
                  <a:pt x="575" y="19104"/>
                </a:cubicBezTo>
                <a:close/>
                <a:moveTo>
                  <a:pt x="1159" y="18826"/>
                </a:moveTo>
                <a:cubicBezTo>
                  <a:pt x="1267" y="18795"/>
                  <a:pt x="1384" y="18773"/>
                  <a:pt x="1500" y="18758"/>
                </a:cubicBezTo>
                <a:cubicBezTo>
                  <a:pt x="1384" y="18773"/>
                  <a:pt x="1267" y="18795"/>
                  <a:pt x="1159" y="18826"/>
                </a:cubicBezTo>
                <a:close/>
                <a:moveTo>
                  <a:pt x="845" y="18946"/>
                </a:moveTo>
                <a:cubicBezTo>
                  <a:pt x="907" y="18916"/>
                  <a:pt x="979" y="18893"/>
                  <a:pt x="1051" y="18863"/>
                </a:cubicBezTo>
                <a:cubicBezTo>
                  <a:pt x="979" y="18893"/>
                  <a:pt x="907" y="18916"/>
                  <a:pt x="845" y="18946"/>
                </a:cubicBezTo>
                <a:close/>
                <a:moveTo>
                  <a:pt x="20279" y="15440"/>
                </a:moveTo>
                <a:cubicBezTo>
                  <a:pt x="20324" y="15455"/>
                  <a:pt x="20369" y="15471"/>
                  <a:pt x="20414" y="15486"/>
                </a:cubicBezTo>
                <a:cubicBezTo>
                  <a:pt x="20378" y="15471"/>
                  <a:pt x="20333" y="15455"/>
                  <a:pt x="20279" y="15440"/>
                </a:cubicBezTo>
                <a:close/>
                <a:moveTo>
                  <a:pt x="21483" y="16413"/>
                </a:moveTo>
                <a:cubicBezTo>
                  <a:pt x="21501" y="16451"/>
                  <a:pt x="21501" y="16488"/>
                  <a:pt x="21519" y="16519"/>
                </a:cubicBezTo>
                <a:cubicBezTo>
                  <a:pt x="21510" y="16488"/>
                  <a:pt x="21501" y="16451"/>
                  <a:pt x="21483" y="16413"/>
                </a:cubicBezTo>
                <a:close/>
              </a:path>
            </a:pathLst>
          </a:custGeom>
          <a:solidFill>
            <a:srgbClr val="007947"/>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56" name="Google Shape;356;g9b178f22d4_0_84"/>
          <p:cNvSpPr/>
          <p:nvPr/>
        </p:nvSpPr>
        <p:spPr>
          <a:xfrm>
            <a:off x="706496" y="2341669"/>
            <a:ext cx="993813" cy="1445580"/>
          </a:xfrm>
          <a:custGeom>
            <a:rect b="b" l="l" r="r" t="t"/>
            <a:pathLst>
              <a:path extrusionOk="0" h="21600" w="21580">
                <a:moveTo>
                  <a:pt x="20802" y="5907"/>
                </a:moveTo>
                <a:cubicBezTo>
                  <a:pt x="20658" y="5841"/>
                  <a:pt x="20484" y="5782"/>
                  <a:pt x="20300" y="5735"/>
                </a:cubicBezTo>
                <a:cubicBezTo>
                  <a:pt x="13923" y="4222"/>
                  <a:pt x="8149" y="2359"/>
                  <a:pt x="3133" y="218"/>
                </a:cubicBezTo>
                <a:cubicBezTo>
                  <a:pt x="2795" y="73"/>
                  <a:pt x="2396" y="0"/>
                  <a:pt x="2007" y="0"/>
                </a:cubicBezTo>
                <a:cubicBezTo>
                  <a:pt x="1577" y="0"/>
                  <a:pt x="1157" y="86"/>
                  <a:pt x="809" y="258"/>
                </a:cubicBezTo>
                <a:lnTo>
                  <a:pt x="727" y="297"/>
                </a:lnTo>
                <a:cubicBezTo>
                  <a:pt x="615" y="350"/>
                  <a:pt x="512" y="416"/>
                  <a:pt x="430" y="482"/>
                </a:cubicBezTo>
                <a:cubicBezTo>
                  <a:pt x="144" y="700"/>
                  <a:pt x="0" y="971"/>
                  <a:pt x="0" y="1236"/>
                </a:cubicBezTo>
                <a:lnTo>
                  <a:pt x="0" y="14715"/>
                </a:lnTo>
                <a:cubicBezTo>
                  <a:pt x="0" y="14702"/>
                  <a:pt x="10" y="14689"/>
                  <a:pt x="10" y="14669"/>
                </a:cubicBezTo>
                <a:cubicBezTo>
                  <a:pt x="-10" y="15059"/>
                  <a:pt x="256" y="15448"/>
                  <a:pt x="840" y="15699"/>
                </a:cubicBezTo>
                <a:cubicBezTo>
                  <a:pt x="6122" y="17959"/>
                  <a:pt x="12182" y="19922"/>
                  <a:pt x="18857" y="21521"/>
                </a:cubicBezTo>
                <a:cubicBezTo>
                  <a:pt x="19082" y="21574"/>
                  <a:pt x="19317" y="21600"/>
                  <a:pt x="19553" y="21600"/>
                </a:cubicBezTo>
                <a:cubicBezTo>
                  <a:pt x="20198" y="21600"/>
                  <a:pt x="20822" y="21402"/>
                  <a:pt x="21201" y="21058"/>
                </a:cubicBezTo>
                <a:lnTo>
                  <a:pt x="21262" y="20992"/>
                </a:lnTo>
                <a:cubicBezTo>
                  <a:pt x="21498" y="20774"/>
                  <a:pt x="21590" y="20523"/>
                  <a:pt x="21570" y="20285"/>
                </a:cubicBezTo>
                <a:cubicBezTo>
                  <a:pt x="21570" y="20305"/>
                  <a:pt x="21580" y="20325"/>
                  <a:pt x="21580" y="20345"/>
                </a:cubicBezTo>
                <a:lnTo>
                  <a:pt x="21580" y="6865"/>
                </a:lnTo>
                <a:cubicBezTo>
                  <a:pt x="21570" y="6495"/>
                  <a:pt x="21293" y="6138"/>
                  <a:pt x="20802" y="5907"/>
                </a:cubicBezTo>
                <a:close/>
                <a:moveTo>
                  <a:pt x="133" y="14285"/>
                </a:moveTo>
                <a:cubicBezTo>
                  <a:pt x="113" y="14312"/>
                  <a:pt x="103" y="14338"/>
                  <a:pt x="92" y="14371"/>
                </a:cubicBezTo>
                <a:cubicBezTo>
                  <a:pt x="103" y="14338"/>
                  <a:pt x="113" y="14312"/>
                  <a:pt x="133" y="14285"/>
                </a:cubicBezTo>
                <a:close/>
                <a:moveTo>
                  <a:pt x="420" y="13968"/>
                </a:moveTo>
                <a:cubicBezTo>
                  <a:pt x="420" y="13962"/>
                  <a:pt x="430" y="13962"/>
                  <a:pt x="430" y="13955"/>
                </a:cubicBezTo>
                <a:cubicBezTo>
                  <a:pt x="512" y="13889"/>
                  <a:pt x="615" y="13830"/>
                  <a:pt x="727" y="13770"/>
                </a:cubicBezTo>
                <a:cubicBezTo>
                  <a:pt x="604" y="13836"/>
                  <a:pt x="502" y="13902"/>
                  <a:pt x="420" y="13968"/>
                </a:cubicBezTo>
                <a:close/>
                <a:moveTo>
                  <a:pt x="20761" y="19367"/>
                </a:moveTo>
                <a:cubicBezTo>
                  <a:pt x="20771" y="19373"/>
                  <a:pt x="20792" y="19373"/>
                  <a:pt x="20802" y="19380"/>
                </a:cubicBezTo>
                <a:cubicBezTo>
                  <a:pt x="20843" y="19400"/>
                  <a:pt x="20873" y="19426"/>
                  <a:pt x="20914" y="19446"/>
                </a:cubicBezTo>
                <a:cubicBezTo>
                  <a:pt x="20863" y="19420"/>
                  <a:pt x="20812" y="19393"/>
                  <a:pt x="20761" y="19367"/>
                </a:cubicBezTo>
                <a:close/>
                <a:moveTo>
                  <a:pt x="21078" y="19552"/>
                </a:moveTo>
                <a:cubicBezTo>
                  <a:pt x="21119" y="19585"/>
                  <a:pt x="21160" y="19618"/>
                  <a:pt x="21201" y="19651"/>
                </a:cubicBezTo>
                <a:cubicBezTo>
                  <a:pt x="21160" y="19611"/>
                  <a:pt x="21129" y="19578"/>
                  <a:pt x="21078" y="19552"/>
                </a:cubicBezTo>
                <a:close/>
                <a:moveTo>
                  <a:pt x="21498" y="20014"/>
                </a:moveTo>
                <a:cubicBezTo>
                  <a:pt x="21518" y="20054"/>
                  <a:pt x="21529" y="20093"/>
                  <a:pt x="21539" y="20133"/>
                </a:cubicBezTo>
                <a:cubicBezTo>
                  <a:pt x="21529" y="20093"/>
                  <a:pt x="21508" y="20054"/>
                  <a:pt x="21498" y="20014"/>
                </a:cubicBezTo>
                <a:close/>
                <a:moveTo>
                  <a:pt x="21334" y="19770"/>
                </a:moveTo>
                <a:cubicBezTo>
                  <a:pt x="21365" y="19803"/>
                  <a:pt x="21396" y="19842"/>
                  <a:pt x="21416" y="19882"/>
                </a:cubicBezTo>
                <a:cubicBezTo>
                  <a:pt x="21385" y="19842"/>
                  <a:pt x="21365" y="19803"/>
                  <a:pt x="21334" y="19770"/>
                </a:cubicBezTo>
                <a:close/>
              </a:path>
            </a:pathLst>
          </a:custGeom>
          <a:solidFill>
            <a:srgbClr val="9CCD50"/>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57" name="Google Shape;357;g9b178f22d4_0_84"/>
          <p:cNvSpPr/>
          <p:nvPr/>
        </p:nvSpPr>
        <p:spPr>
          <a:xfrm>
            <a:off x="1790765" y="2872326"/>
            <a:ext cx="1131382" cy="1267812"/>
          </a:xfrm>
          <a:custGeom>
            <a:rect b="b" l="l" r="r" t="t"/>
            <a:pathLst>
              <a:path extrusionOk="0" h="21600" w="21582">
                <a:moveTo>
                  <a:pt x="20907" y="3654"/>
                </a:moveTo>
                <a:cubicBezTo>
                  <a:pt x="20674" y="3511"/>
                  <a:pt x="20395" y="3420"/>
                  <a:pt x="20089" y="3383"/>
                </a:cubicBezTo>
                <a:cubicBezTo>
                  <a:pt x="13812" y="2690"/>
                  <a:pt x="7850" y="1567"/>
                  <a:pt x="2338" y="75"/>
                </a:cubicBezTo>
                <a:cubicBezTo>
                  <a:pt x="2158" y="23"/>
                  <a:pt x="1969" y="0"/>
                  <a:pt x="1780" y="0"/>
                </a:cubicBezTo>
                <a:cubicBezTo>
                  <a:pt x="1268" y="0"/>
                  <a:pt x="782" y="181"/>
                  <a:pt x="459" y="505"/>
                </a:cubicBezTo>
                <a:cubicBezTo>
                  <a:pt x="423" y="542"/>
                  <a:pt x="387" y="580"/>
                  <a:pt x="360" y="618"/>
                </a:cubicBezTo>
                <a:lnTo>
                  <a:pt x="279" y="701"/>
                </a:lnTo>
                <a:cubicBezTo>
                  <a:pt x="90" y="934"/>
                  <a:pt x="0" y="1190"/>
                  <a:pt x="0" y="1447"/>
                </a:cubicBezTo>
                <a:lnTo>
                  <a:pt x="0" y="16816"/>
                </a:lnTo>
                <a:cubicBezTo>
                  <a:pt x="0" y="16793"/>
                  <a:pt x="9" y="16778"/>
                  <a:pt x="9" y="16756"/>
                </a:cubicBezTo>
                <a:cubicBezTo>
                  <a:pt x="-18" y="17343"/>
                  <a:pt x="414" y="17916"/>
                  <a:pt x="1178" y="18119"/>
                </a:cubicBezTo>
                <a:cubicBezTo>
                  <a:pt x="6906" y="19686"/>
                  <a:pt x="13102" y="20869"/>
                  <a:pt x="19604" y="21585"/>
                </a:cubicBezTo>
                <a:cubicBezTo>
                  <a:pt x="19684" y="21592"/>
                  <a:pt x="19766" y="21600"/>
                  <a:pt x="19837" y="21600"/>
                </a:cubicBezTo>
                <a:cubicBezTo>
                  <a:pt x="20629" y="21600"/>
                  <a:pt x="21330" y="21163"/>
                  <a:pt x="21501" y="20538"/>
                </a:cubicBezTo>
                <a:lnTo>
                  <a:pt x="21537" y="20410"/>
                </a:lnTo>
                <a:cubicBezTo>
                  <a:pt x="21573" y="20282"/>
                  <a:pt x="21582" y="20161"/>
                  <a:pt x="21573" y="20040"/>
                </a:cubicBezTo>
                <a:cubicBezTo>
                  <a:pt x="21573" y="20063"/>
                  <a:pt x="21582" y="20086"/>
                  <a:pt x="21582" y="20108"/>
                </a:cubicBezTo>
                <a:lnTo>
                  <a:pt x="21582" y="4739"/>
                </a:lnTo>
                <a:cubicBezTo>
                  <a:pt x="21582" y="4302"/>
                  <a:pt x="21330" y="3903"/>
                  <a:pt x="20907" y="3654"/>
                </a:cubicBezTo>
                <a:close/>
                <a:moveTo>
                  <a:pt x="21222" y="19280"/>
                </a:moveTo>
                <a:cubicBezTo>
                  <a:pt x="21195" y="19249"/>
                  <a:pt x="21159" y="19219"/>
                  <a:pt x="21123" y="19189"/>
                </a:cubicBezTo>
                <a:cubicBezTo>
                  <a:pt x="21159" y="19212"/>
                  <a:pt x="21195" y="19242"/>
                  <a:pt x="21222" y="19280"/>
                </a:cubicBezTo>
                <a:close/>
                <a:moveTo>
                  <a:pt x="54" y="16515"/>
                </a:moveTo>
                <a:cubicBezTo>
                  <a:pt x="63" y="16477"/>
                  <a:pt x="72" y="16439"/>
                  <a:pt x="81" y="16402"/>
                </a:cubicBezTo>
                <a:cubicBezTo>
                  <a:pt x="72" y="16439"/>
                  <a:pt x="63" y="16477"/>
                  <a:pt x="54" y="16515"/>
                </a:cubicBezTo>
                <a:close/>
                <a:moveTo>
                  <a:pt x="360" y="15980"/>
                </a:moveTo>
                <a:cubicBezTo>
                  <a:pt x="396" y="15942"/>
                  <a:pt x="423" y="15904"/>
                  <a:pt x="459" y="15867"/>
                </a:cubicBezTo>
                <a:cubicBezTo>
                  <a:pt x="495" y="15836"/>
                  <a:pt x="531" y="15814"/>
                  <a:pt x="567" y="15784"/>
                </a:cubicBezTo>
                <a:cubicBezTo>
                  <a:pt x="495" y="15844"/>
                  <a:pt x="423" y="15912"/>
                  <a:pt x="360" y="15980"/>
                </a:cubicBezTo>
                <a:close/>
                <a:moveTo>
                  <a:pt x="1016" y="15513"/>
                </a:moveTo>
                <a:cubicBezTo>
                  <a:pt x="1097" y="15482"/>
                  <a:pt x="1178" y="15460"/>
                  <a:pt x="1268" y="15437"/>
                </a:cubicBezTo>
                <a:cubicBezTo>
                  <a:pt x="1178" y="15460"/>
                  <a:pt x="1097" y="15482"/>
                  <a:pt x="1016" y="15513"/>
                </a:cubicBezTo>
                <a:close/>
                <a:moveTo>
                  <a:pt x="683" y="15693"/>
                </a:moveTo>
                <a:cubicBezTo>
                  <a:pt x="746" y="15648"/>
                  <a:pt x="809" y="15618"/>
                  <a:pt x="881" y="15580"/>
                </a:cubicBezTo>
                <a:cubicBezTo>
                  <a:pt x="818" y="15618"/>
                  <a:pt x="746" y="15648"/>
                  <a:pt x="683" y="15693"/>
                </a:cubicBezTo>
                <a:close/>
                <a:moveTo>
                  <a:pt x="1394" y="15407"/>
                </a:moveTo>
                <a:cubicBezTo>
                  <a:pt x="1520" y="15384"/>
                  <a:pt x="1655" y="15369"/>
                  <a:pt x="1789" y="15369"/>
                </a:cubicBezTo>
                <a:cubicBezTo>
                  <a:pt x="1655" y="15369"/>
                  <a:pt x="1520" y="15384"/>
                  <a:pt x="1394" y="15407"/>
                </a:cubicBezTo>
                <a:close/>
                <a:moveTo>
                  <a:pt x="20853" y="18993"/>
                </a:moveTo>
                <a:cubicBezTo>
                  <a:pt x="20871" y="19001"/>
                  <a:pt x="20898" y="19008"/>
                  <a:pt x="20907" y="19023"/>
                </a:cubicBezTo>
                <a:cubicBezTo>
                  <a:pt x="20925" y="19038"/>
                  <a:pt x="20943" y="19054"/>
                  <a:pt x="20970" y="19069"/>
                </a:cubicBezTo>
                <a:cubicBezTo>
                  <a:pt x="20934" y="19038"/>
                  <a:pt x="20889" y="19016"/>
                  <a:pt x="20853" y="18993"/>
                </a:cubicBezTo>
                <a:close/>
                <a:moveTo>
                  <a:pt x="20494" y="18835"/>
                </a:moveTo>
                <a:cubicBezTo>
                  <a:pt x="20539" y="18850"/>
                  <a:pt x="20575" y="18865"/>
                  <a:pt x="20611" y="18880"/>
                </a:cubicBezTo>
                <a:cubicBezTo>
                  <a:pt x="20575" y="18865"/>
                  <a:pt x="20539" y="18850"/>
                  <a:pt x="20494" y="18835"/>
                </a:cubicBezTo>
                <a:close/>
                <a:moveTo>
                  <a:pt x="21501" y="19701"/>
                </a:moveTo>
                <a:cubicBezTo>
                  <a:pt x="21519" y="19739"/>
                  <a:pt x="21528" y="19769"/>
                  <a:pt x="21546" y="19807"/>
                </a:cubicBezTo>
                <a:cubicBezTo>
                  <a:pt x="21528" y="19769"/>
                  <a:pt x="21510" y="19732"/>
                  <a:pt x="21501" y="19701"/>
                </a:cubicBezTo>
                <a:close/>
                <a:moveTo>
                  <a:pt x="21348" y="19423"/>
                </a:moveTo>
                <a:cubicBezTo>
                  <a:pt x="21375" y="19460"/>
                  <a:pt x="21402" y="19490"/>
                  <a:pt x="21420" y="19528"/>
                </a:cubicBezTo>
                <a:cubicBezTo>
                  <a:pt x="21402" y="19490"/>
                  <a:pt x="21375" y="19453"/>
                  <a:pt x="21348" y="19423"/>
                </a:cubicBezTo>
                <a:close/>
              </a:path>
            </a:pathLst>
          </a:custGeom>
          <a:solidFill>
            <a:srgbClr val="42BE5C"/>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58" name="Google Shape;358;g9b178f22d4_0_84"/>
          <p:cNvSpPr/>
          <p:nvPr/>
        </p:nvSpPr>
        <p:spPr>
          <a:xfrm>
            <a:off x="5703562" y="1280362"/>
            <a:ext cx="2088882" cy="2502900"/>
          </a:xfrm>
          <a:custGeom>
            <a:rect b="b" l="l" r="r" t="t"/>
            <a:pathLst>
              <a:path extrusionOk="0" h="21600" w="21600">
                <a:moveTo>
                  <a:pt x="21600" y="7758"/>
                </a:moveTo>
                <a:cubicBezTo>
                  <a:pt x="21600" y="7701"/>
                  <a:pt x="21590" y="7644"/>
                  <a:pt x="21571" y="7583"/>
                </a:cubicBezTo>
                <a:lnTo>
                  <a:pt x="19177" y="523"/>
                </a:lnTo>
                <a:cubicBezTo>
                  <a:pt x="19124" y="363"/>
                  <a:pt x="19002" y="233"/>
                  <a:pt x="18841" y="141"/>
                </a:cubicBezTo>
                <a:cubicBezTo>
                  <a:pt x="18680" y="50"/>
                  <a:pt x="18480" y="0"/>
                  <a:pt x="18275" y="0"/>
                </a:cubicBezTo>
                <a:cubicBezTo>
                  <a:pt x="18149" y="0"/>
                  <a:pt x="18022" y="19"/>
                  <a:pt x="17900" y="61"/>
                </a:cubicBezTo>
                <a:lnTo>
                  <a:pt x="8316" y="3244"/>
                </a:lnTo>
                <a:cubicBezTo>
                  <a:pt x="8175" y="3293"/>
                  <a:pt x="8058" y="3358"/>
                  <a:pt x="7970" y="3438"/>
                </a:cubicBezTo>
                <a:cubicBezTo>
                  <a:pt x="7834" y="3564"/>
                  <a:pt x="7765" y="3717"/>
                  <a:pt x="7765" y="3874"/>
                </a:cubicBezTo>
                <a:lnTo>
                  <a:pt x="7765" y="9747"/>
                </a:lnTo>
                <a:cubicBezTo>
                  <a:pt x="5621" y="10773"/>
                  <a:pt x="3217" y="11678"/>
                  <a:pt x="595" y="12437"/>
                </a:cubicBezTo>
                <a:cubicBezTo>
                  <a:pt x="434" y="12483"/>
                  <a:pt x="302" y="12555"/>
                  <a:pt x="205" y="12647"/>
                </a:cubicBezTo>
                <a:cubicBezTo>
                  <a:pt x="73" y="12769"/>
                  <a:pt x="0" y="12922"/>
                  <a:pt x="0" y="13078"/>
                </a:cubicBezTo>
                <a:lnTo>
                  <a:pt x="0" y="20863"/>
                </a:lnTo>
                <a:cubicBezTo>
                  <a:pt x="0" y="20856"/>
                  <a:pt x="5" y="20852"/>
                  <a:pt x="5" y="20844"/>
                </a:cubicBezTo>
                <a:cubicBezTo>
                  <a:pt x="0" y="20989"/>
                  <a:pt x="49" y="21142"/>
                  <a:pt x="175" y="21287"/>
                </a:cubicBezTo>
                <a:cubicBezTo>
                  <a:pt x="351" y="21486"/>
                  <a:pt x="653" y="21600"/>
                  <a:pt x="960" y="21600"/>
                </a:cubicBezTo>
                <a:cubicBezTo>
                  <a:pt x="1072" y="21600"/>
                  <a:pt x="1185" y="21585"/>
                  <a:pt x="1292" y="21554"/>
                </a:cubicBezTo>
                <a:cubicBezTo>
                  <a:pt x="4899" y="20505"/>
                  <a:pt x="8131" y="19184"/>
                  <a:pt x="10876" y="17650"/>
                </a:cubicBezTo>
                <a:cubicBezTo>
                  <a:pt x="12377" y="16811"/>
                  <a:pt x="13722" y="15902"/>
                  <a:pt x="14907" y="14941"/>
                </a:cubicBezTo>
                <a:cubicBezTo>
                  <a:pt x="15092" y="14792"/>
                  <a:pt x="15341" y="14712"/>
                  <a:pt x="15599" y="14712"/>
                </a:cubicBezTo>
                <a:cubicBezTo>
                  <a:pt x="15721" y="14712"/>
                  <a:pt x="15848" y="14731"/>
                  <a:pt x="15965" y="14769"/>
                </a:cubicBezTo>
                <a:lnTo>
                  <a:pt x="20303" y="16173"/>
                </a:lnTo>
                <a:cubicBezTo>
                  <a:pt x="20425" y="16215"/>
                  <a:pt x="20552" y="16231"/>
                  <a:pt x="20674" y="16231"/>
                </a:cubicBezTo>
                <a:cubicBezTo>
                  <a:pt x="21171" y="16231"/>
                  <a:pt x="21600" y="15921"/>
                  <a:pt x="21600" y="15540"/>
                </a:cubicBezTo>
                <a:cubicBezTo>
                  <a:pt x="21600" y="15540"/>
                  <a:pt x="21600" y="15540"/>
                  <a:pt x="21600" y="15544"/>
                </a:cubicBezTo>
                <a:lnTo>
                  <a:pt x="21600" y="7758"/>
                </a:lnTo>
                <a:close/>
                <a:moveTo>
                  <a:pt x="224" y="20413"/>
                </a:moveTo>
                <a:cubicBezTo>
                  <a:pt x="210" y="20425"/>
                  <a:pt x="200" y="20440"/>
                  <a:pt x="185" y="20451"/>
                </a:cubicBezTo>
                <a:cubicBezTo>
                  <a:pt x="195" y="20444"/>
                  <a:pt x="195" y="20432"/>
                  <a:pt x="205" y="20425"/>
                </a:cubicBezTo>
                <a:cubicBezTo>
                  <a:pt x="215" y="20421"/>
                  <a:pt x="219" y="20417"/>
                  <a:pt x="224" y="20413"/>
                </a:cubicBezTo>
                <a:close/>
                <a:moveTo>
                  <a:pt x="73" y="20608"/>
                </a:moveTo>
                <a:cubicBezTo>
                  <a:pt x="68" y="20619"/>
                  <a:pt x="59" y="20631"/>
                  <a:pt x="54" y="20642"/>
                </a:cubicBezTo>
                <a:cubicBezTo>
                  <a:pt x="59" y="20627"/>
                  <a:pt x="68" y="20619"/>
                  <a:pt x="73" y="20608"/>
                </a:cubicBezTo>
                <a:close/>
                <a:moveTo>
                  <a:pt x="336" y="20337"/>
                </a:moveTo>
                <a:cubicBezTo>
                  <a:pt x="356" y="20325"/>
                  <a:pt x="371" y="20310"/>
                  <a:pt x="390" y="20302"/>
                </a:cubicBezTo>
                <a:cubicBezTo>
                  <a:pt x="371" y="20310"/>
                  <a:pt x="356" y="20325"/>
                  <a:pt x="336" y="20337"/>
                </a:cubicBezTo>
                <a:close/>
              </a:path>
            </a:pathLst>
          </a:custGeom>
          <a:solidFill>
            <a:srgbClr val="006047"/>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59" name="Google Shape;359;g9b178f22d4_0_84"/>
          <p:cNvSpPr/>
          <p:nvPr/>
        </p:nvSpPr>
        <p:spPr>
          <a:xfrm>
            <a:off x="3016459" y="4039314"/>
            <a:ext cx="1368771" cy="195966"/>
          </a:xfrm>
          <a:custGeom>
            <a:rect b="b" l="l" r="r" t="t"/>
            <a:pathLst>
              <a:path extrusionOk="0" h="21600" w="21303">
                <a:moveTo>
                  <a:pt x="19888" y="0"/>
                </a:moveTo>
                <a:cubicBezTo>
                  <a:pt x="20534" y="0"/>
                  <a:pt x="21099" y="2779"/>
                  <a:pt x="21238" y="6826"/>
                </a:cubicBezTo>
                <a:lnTo>
                  <a:pt x="21268" y="7704"/>
                </a:lnTo>
                <a:cubicBezTo>
                  <a:pt x="21451" y="12823"/>
                  <a:pt x="20893" y="17894"/>
                  <a:pt x="20064" y="18479"/>
                </a:cubicBezTo>
                <a:cubicBezTo>
                  <a:pt x="16990" y="20527"/>
                  <a:pt x="13850" y="21600"/>
                  <a:pt x="10651" y="21600"/>
                </a:cubicBezTo>
                <a:cubicBezTo>
                  <a:pt x="7445" y="21600"/>
                  <a:pt x="4305" y="20527"/>
                  <a:pt x="1238" y="18479"/>
                </a:cubicBezTo>
                <a:cubicBezTo>
                  <a:pt x="416" y="17894"/>
                  <a:pt x="-149" y="12823"/>
                  <a:pt x="34" y="7704"/>
                </a:cubicBezTo>
                <a:lnTo>
                  <a:pt x="71" y="6826"/>
                </a:lnTo>
                <a:cubicBezTo>
                  <a:pt x="211" y="2828"/>
                  <a:pt x="775" y="0"/>
                  <a:pt x="1421" y="0"/>
                </a:cubicBezTo>
                <a:cubicBezTo>
                  <a:pt x="1472" y="0"/>
                  <a:pt x="1524" y="0"/>
                  <a:pt x="1575" y="49"/>
                </a:cubicBezTo>
                <a:cubicBezTo>
                  <a:pt x="4532" y="1999"/>
                  <a:pt x="7562" y="3072"/>
                  <a:pt x="10658" y="3072"/>
                </a:cubicBezTo>
                <a:cubicBezTo>
                  <a:pt x="13747" y="3072"/>
                  <a:pt x="16777" y="2048"/>
                  <a:pt x="19742" y="49"/>
                </a:cubicBezTo>
                <a:cubicBezTo>
                  <a:pt x="19778" y="49"/>
                  <a:pt x="19837" y="0"/>
                  <a:pt x="19888" y="0"/>
                </a:cubicBezTo>
                <a:close/>
              </a:path>
            </a:pathLst>
          </a:custGeom>
          <a:solidFill>
            <a:srgbClr val="42BE5C"/>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0" name="Google Shape;360;g9b178f22d4_0_84"/>
          <p:cNvSpPr/>
          <p:nvPr/>
        </p:nvSpPr>
        <p:spPr>
          <a:xfrm>
            <a:off x="4477866" y="3773559"/>
            <a:ext cx="1131488" cy="365742"/>
          </a:xfrm>
          <a:custGeom>
            <a:rect b="b" l="l" r="r" t="t"/>
            <a:pathLst>
              <a:path extrusionOk="0" h="21600" w="21100">
                <a:moveTo>
                  <a:pt x="19354" y="0"/>
                </a:moveTo>
                <a:cubicBezTo>
                  <a:pt x="19908" y="0"/>
                  <a:pt x="20436" y="757"/>
                  <a:pt x="20752" y="2142"/>
                </a:cubicBezTo>
                <a:lnTo>
                  <a:pt x="20822" y="2429"/>
                </a:lnTo>
                <a:cubicBezTo>
                  <a:pt x="21429" y="5041"/>
                  <a:pt x="20998" y="8541"/>
                  <a:pt x="19952" y="9533"/>
                </a:cubicBezTo>
                <a:cubicBezTo>
                  <a:pt x="14343" y="14966"/>
                  <a:pt x="8295" y="19066"/>
                  <a:pt x="1939" y="21548"/>
                </a:cubicBezTo>
                <a:cubicBezTo>
                  <a:pt x="1860" y="21574"/>
                  <a:pt x="1781" y="21600"/>
                  <a:pt x="1710" y="21600"/>
                </a:cubicBezTo>
                <a:cubicBezTo>
                  <a:pt x="937" y="21600"/>
                  <a:pt x="251" y="20085"/>
                  <a:pt x="84" y="17917"/>
                </a:cubicBezTo>
                <a:lnTo>
                  <a:pt x="40" y="17473"/>
                </a:lnTo>
                <a:cubicBezTo>
                  <a:pt x="-171" y="14757"/>
                  <a:pt x="480" y="12119"/>
                  <a:pt x="1464" y="11753"/>
                </a:cubicBezTo>
                <a:cubicBezTo>
                  <a:pt x="7592" y="9350"/>
                  <a:pt x="13429" y="5459"/>
                  <a:pt x="18818" y="287"/>
                </a:cubicBezTo>
                <a:cubicBezTo>
                  <a:pt x="18985" y="78"/>
                  <a:pt x="19170" y="0"/>
                  <a:pt x="19354" y="0"/>
                </a:cubicBezTo>
                <a:close/>
              </a:path>
            </a:pathLst>
          </a:custGeom>
          <a:solidFill>
            <a:srgbClr val="00A057"/>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1" name="Google Shape;361;g9b178f22d4_0_84"/>
          <p:cNvSpPr/>
          <p:nvPr/>
        </p:nvSpPr>
        <p:spPr>
          <a:xfrm>
            <a:off x="706406" y="3243784"/>
            <a:ext cx="993893" cy="543456"/>
          </a:xfrm>
          <a:custGeom>
            <a:rect b="b" l="l" r="r" t="t"/>
            <a:pathLst>
              <a:path extrusionOk="0" h="21600" w="20966">
                <a:moveTo>
                  <a:pt x="1961" y="0"/>
                </a:moveTo>
                <a:cubicBezTo>
                  <a:pt x="2338" y="0"/>
                  <a:pt x="2726" y="193"/>
                  <a:pt x="3054" y="580"/>
                </a:cubicBezTo>
                <a:cubicBezTo>
                  <a:pt x="7927" y="6274"/>
                  <a:pt x="13536" y="11213"/>
                  <a:pt x="19732" y="15255"/>
                </a:cubicBezTo>
                <a:cubicBezTo>
                  <a:pt x="20866" y="15993"/>
                  <a:pt x="21323" y="18278"/>
                  <a:pt x="20657" y="19983"/>
                </a:cubicBezTo>
                <a:lnTo>
                  <a:pt x="20597" y="20159"/>
                </a:lnTo>
                <a:cubicBezTo>
                  <a:pt x="20239" y="21073"/>
                  <a:pt x="19622" y="21600"/>
                  <a:pt x="18996" y="21600"/>
                </a:cubicBezTo>
                <a:cubicBezTo>
                  <a:pt x="18767" y="21600"/>
                  <a:pt x="18539" y="21530"/>
                  <a:pt x="18320" y="21389"/>
                </a:cubicBezTo>
                <a:cubicBezTo>
                  <a:pt x="11836" y="17153"/>
                  <a:pt x="5948" y="11934"/>
                  <a:pt x="817" y="5905"/>
                </a:cubicBezTo>
                <a:cubicBezTo>
                  <a:pt x="-227" y="4693"/>
                  <a:pt x="-277" y="2127"/>
                  <a:pt x="708" y="791"/>
                </a:cubicBezTo>
                <a:lnTo>
                  <a:pt x="787" y="685"/>
                </a:lnTo>
                <a:cubicBezTo>
                  <a:pt x="1135" y="228"/>
                  <a:pt x="1543" y="0"/>
                  <a:pt x="1961" y="0"/>
                </a:cubicBezTo>
                <a:close/>
              </a:path>
            </a:pathLst>
          </a:custGeom>
          <a:solidFill>
            <a:srgbClr val="E0E32A"/>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2" name="Google Shape;362;g9b178f22d4_0_84"/>
          <p:cNvSpPr/>
          <p:nvPr/>
        </p:nvSpPr>
        <p:spPr>
          <a:xfrm>
            <a:off x="1789913" y="3773995"/>
            <a:ext cx="1131327" cy="365256"/>
          </a:xfrm>
          <a:custGeom>
            <a:rect b="b" l="l" r="r" t="t"/>
            <a:pathLst>
              <a:path extrusionOk="0" h="21600" w="21097">
                <a:moveTo>
                  <a:pt x="1740" y="0"/>
                </a:moveTo>
                <a:cubicBezTo>
                  <a:pt x="1925" y="0"/>
                  <a:pt x="2100" y="78"/>
                  <a:pt x="2285" y="262"/>
                </a:cubicBezTo>
                <a:cubicBezTo>
                  <a:pt x="7674" y="5465"/>
                  <a:pt x="13494" y="9362"/>
                  <a:pt x="19639" y="11741"/>
                </a:cubicBezTo>
                <a:cubicBezTo>
                  <a:pt x="20623" y="12134"/>
                  <a:pt x="21274" y="14775"/>
                  <a:pt x="21054" y="17468"/>
                </a:cubicBezTo>
                <a:lnTo>
                  <a:pt x="21019" y="17913"/>
                </a:lnTo>
                <a:cubicBezTo>
                  <a:pt x="20843" y="20083"/>
                  <a:pt x="20158" y="21600"/>
                  <a:pt x="19393" y="21600"/>
                </a:cubicBezTo>
                <a:cubicBezTo>
                  <a:pt x="19314" y="21600"/>
                  <a:pt x="19243" y="21574"/>
                  <a:pt x="19164" y="21548"/>
                </a:cubicBezTo>
                <a:cubicBezTo>
                  <a:pt x="12799" y="19063"/>
                  <a:pt x="6751" y="14958"/>
                  <a:pt x="1151" y="9519"/>
                </a:cubicBezTo>
                <a:cubicBezTo>
                  <a:pt x="105" y="8499"/>
                  <a:pt x="-326" y="5021"/>
                  <a:pt x="272" y="2406"/>
                </a:cubicBezTo>
                <a:lnTo>
                  <a:pt x="351" y="2118"/>
                </a:lnTo>
                <a:cubicBezTo>
                  <a:pt x="659" y="758"/>
                  <a:pt x="1186" y="0"/>
                  <a:pt x="1740" y="0"/>
                </a:cubicBezTo>
                <a:close/>
              </a:path>
            </a:pathLst>
          </a:custGeom>
          <a:solidFill>
            <a:srgbClr val="9CCD50"/>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3" name="Google Shape;363;g9b178f22d4_0_84"/>
          <p:cNvSpPr/>
          <p:nvPr/>
        </p:nvSpPr>
        <p:spPr>
          <a:xfrm>
            <a:off x="5703502" y="2191191"/>
            <a:ext cx="2089048" cy="1600776"/>
          </a:xfrm>
          <a:custGeom>
            <a:rect b="b" l="l" r="r" t="t"/>
            <a:pathLst>
              <a:path extrusionOk="0" h="21600" w="21294">
                <a:moveTo>
                  <a:pt x="18016" y="0"/>
                </a:moveTo>
                <a:cubicBezTo>
                  <a:pt x="18419" y="0"/>
                  <a:pt x="18799" y="316"/>
                  <a:pt x="18905" y="817"/>
                </a:cubicBezTo>
                <a:lnTo>
                  <a:pt x="21264" y="11856"/>
                </a:lnTo>
                <a:cubicBezTo>
                  <a:pt x="21418" y="12572"/>
                  <a:pt x="20942" y="13205"/>
                  <a:pt x="20380" y="13205"/>
                </a:cubicBezTo>
                <a:cubicBezTo>
                  <a:pt x="20260" y="13205"/>
                  <a:pt x="20135" y="13175"/>
                  <a:pt x="20015" y="13115"/>
                </a:cubicBezTo>
                <a:lnTo>
                  <a:pt x="15738" y="10919"/>
                </a:lnTo>
                <a:cubicBezTo>
                  <a:pt x="15623" y="10860"/>
                  <a:pt x="15498" y="10830"/>
                  <a:pt x="15378" y="10830"/>
                </a:cubicBezTo>
                <a:cubicBezTo>
                  <a:pt x="15123" y="10830"/>
                  <a:pt x="14878" y="10955"/>
                  <a:pt x="14695" y="11188"/>
                </a:cubicBezTo>
                <a:cubicBezTo>
                  <a:pt x="13528" y="12691"/>
                  <a:pt x="12201" y="14112"/>
                  <a:pt x="10721" y="15424"/>
                </a:cubicBezTo>
                <a:cubicBezTo>
                  <a:pt x="8021" y="17823"/>
                  <a:pt x="4830" y="19888"/>
                  <a:pt x="1274" y="21528"/>
                </a:cubicBezTo>
                <a:cubicBezTo>
                  <a:pt x="1168" y="21576"/>
                  <a:pt x="1058" y="21600"/>
                  <a:pt x="947" y="21600"/>
                </a:cubicBezTo>
                <a:cubicBezTo>
                  <a:pt x="645" y="21600"/>
                  <a:pt x="351" y="21421"/>
                  <a:pt x="174" y="21111"/>
                </a:cubicBezTo>
                <a:cubicBezTo>
                  <a:pt x="-182" y="20472"/>
                  <a:pt x="34" y="19697"/>
                  <a:pt x="582" y="19446"/>
                </a:cubicBezTo>
                <a:cubicBezTo>
                  <a:pt x="3816" y="17966"/>
                  <a:pt x="6723" y="16128"/>
                  <a:pt x="9203" y="13998"/>
                </a:cubicBezTo>
                <a:cubicBezTo>
                  <a:pt x="10361" y="12996"/>
                  <a:pt x="11428" y="11940"/>
                  <a:pt x="12384" y="10824"/>
                </a:cubicBezTo>
                <a:cubicBezTo>
                  <a:pt x="12845" y="10287"/>
                  <a:pt x="12701" y="9368"/>
                  <a:pt x="12105" y="9064"/>
                </a:cubicBezTo>
                <a:lnTo>
                  <a:pt x="8198" y="7059"/>
                </a:lnTo>
                <a:cubicBezTo>
                  <a:pt x="7468" y="6689"/>
                  <a:pt x="7463" y="5466"/>
                  <a:pt x="8189" y="5084"/>
                </a:cubicBezTo>
                <a:lnTo>
                  <a:pt x="17636" y="107"/>
                </a:lnTo>
                <a:cubicBezTo>
                  <a:pt x="17766" y="30"/>
                  <a:pt x="17891" y="0"/>
                  <a:pt x="18016" y="0"/>
                </a:cubicBezTo>
                <a:close/>
              </a:path>
            </a:pathLst>
          </a:custGeom>
          <a:solidFill>
            <a:srgbClr val="007947"/>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4" name="Google Shape;364;g9b178f22d4_0_84"/>
          <p:cNvSpPr txBox="1"/>
          <p:nvPr/>
        </p:nvSpPr>
        <p:spPr>
          <a:xfrm>
            <a:off x="1014732" y="2840470"/>
            <a:ext cx="435000" cy="380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6</a:t>
            </a:r>
            <a:endParaRPr sz="1100">
              <a:solidFill>
                <a:srgbClr val="FFFFFF"/>
              </a:solidFill>
            </a:endParaRPr>
          </a:p>
        </p:txBody>
      </p:sp>
      <p:sp>
        <p:nvSpPr>
          <p:cNvPr id="365" name="Google Shape;365;g9b178f22d4_0_84"/>
          <p:cNvSpPr txBox="1"/>
          <p:nvPr/>
        </p:nvSpPr>
        <p:spPr>
          <a:xfrm>
            <a:off x="2127117" y="3251011"/>
            <a:ext cx="435000" cy="380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7</a:t>
            </a:r>
            <a:endParaRPr sz="1100">
              <a:solidFill>
                <a:srgbClr val="FFFFFF"/>
              </a:solidFill>
            </a:endParaRPr>
          </a:p>
        </p:txBody>
      </p:sp>
      <p:sp>
        <p:nvSpPr>
          <p:cNvPr id="366" name="Google Shape;366;g9b178f22d4_0_84"/>
          <p:cNvSpPr txBox="1"/>
          <p:nvPr/>
        </p:nvSpPr>
        <p:spPr>
          <a:xfrm>
            <a:off x="3287418" y="3496425"/>
            <a:ext cx="770100" cy="380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8-8.9</a:t>
            </a:r>
            <a:endParaRPr sz="1100">
              <a:solidFill>
                <a:srgbClr val="FFFFFF"/>
              </a:solidFill>
            </a:endParaRPr>
          </a:p>
        </p:txBody>
      </p:sp>
      <p:sp>
        <p:nvSpPr>
          <p:cNvPr id="367" name="Google Shape;367;g9b178f22d4_0_84"/>
          <p:cNvSpPr txBox="1"/>
          <p:nvPr/>
        </p:nvSpPr>
        <p:spPr>
          <a:xfrm>
            <a:off x="4616081" y="3216806"/>
            <a:ext cx="770100" cy="380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9-9.4</a:t>
            </a:r>
            <a:endParaRPr sz="1100">
              <a:solidFill>
                <a:srgbClr val="FFFFFF"/>
              </a:solidFill>
            </a:endParaRPr>
          </a:p>
        </p:txBody>
      </p:sp>
      <p:sp>
        <p:nvSpPr>
          <p:cNvPr id="368" name="Google Shape;368;g9b178f22d4_0_84"/>
          <p:cNvSpPr txBox="1"/>
          <p:nvPr/>
        </p:nvSpPr>
        <p:spPr>
          <a:xfrm>
            <a:off x="5886023" y="2874459"/>
            <a:ext cx="725400" cy="380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9.5+</a:t>
            </a:r>
            <a:endParaRPr sz="1100">
              <a:solidFill>
                <a:srgbClr val="FFFFFF"/>
              </a:solidFill>
            </a:endParaRPr>
          </a:p>
        </p:txBody>
      </p:sp>
      <p:sp>
        <p:nvSpPr>
          <p:cNvPr id="369" name="Google Shape;369;g9b178f22d4_0_84"/>
          <p:cNvSpPr txBox="1"/>
          <p:nvPr/>
        </p:nvSpPr>
        <p:spPr>
          <a:xfrm>
            <a:off x="758357" y="3791438"/>
            <a:ext cx="770100" cy="531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400">
                <a:solidFill>
                  <a:srgbClr val="FFFFFF"/>
                </a:solidFill>
                <a:latin typeface="Calibri"/>
                <a:ea typeface="Calibri"/>
                <a:cs typeface="Calibri"/>
                <a:sym typeface="Calibri"/>
              </a:rPr>
              <a:t>Keep Trying</a:t>
            </a:r>
            <a:endParaRPr sz="1100">
              <a:solidFill>
                <a:srgbClr val="FFFFFF"/>
              </a:solidFill>
            </a:endParaRPr>
          </a:p>
        </p:txBody>
      </p:sp>
      <p:sp>
        <p:nvSpPr>
          <p:cNvPr id="370" name="Google Shape;370;g9b178f22d4_0_84"/>
          <p:cNvSpPr txBox="1"/>
          <p:nvPr/>
        </p:nvSpPr>
        <p:spPr>
          <a:xfrm>
            <a:off x="1903900" y="4149575"/>
            <a:ext cx="770100" cy="484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400">
                <a:solidFill>
                  <a:srgbClr val="FFFFFF"/>
                </a:solidFill>
                <a:latin typeface="Calibri"/>
                <a:ea typeface="Calibri"/>
                <a:cs typeface="Calibri"/>
                <a:sym typeface="Calibri"/>
              </a:rPr>
              <a:t>Work Harder</a:t>
            </a:r>
            <a:endParaRPr sz="1100">
              <a:solidFill>
                <a:srgbClr val="FFFFFF"/>
              </a:solidFill>
            </a:endParaRPr>
          </a:p>
        </p:txBody>
      </p:sp>
      <p:sp>
        <p:nvSpPr>
          <p:cNvPr id="371" name="Google Shape;371;g9b178f22d4_0_84"/>
          <p:cNvSpPr txBox="1"/>
          <p:nvPr/>
        </p:nvSpPr>
        <p:spPr>
          <a:xfrm>
            <a:off x="3229688" y="4343344"/>
            <a:ext cx="993900" cy="484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400">
                <a:solidFill>
                  <a:srgbClr val="FFFFFF"/>
                </a:solidFill>
                <a:latin typeface="Calibri"/>
                <a:ea typeface="Calibri"/>
                <a:cs typeface="Calibri"/>
                <a:sym typeface="Calibri"/>
              </a:rPr>
              <a:t>+8.79 pesos x hora</a:t>
            </a:r>
            <a:endParaRPr sz="1100">
              <a:solidFill>
                <a:srgbClr val="FFFFFF"/>
              </a:solidFill>
            </a:endParaRPr>
          </a:p>
        </p:txBody>
      </p:sp>
      <p:sp>
        <p:nvSpPr>
          <p:cNvPr id="372" name="Google Shape;372;g9b178f22d4_0_84"/>
          <p:cNvSpPr txBox="1"/>
          <p:nvPr/>
        </p:nvSpPr>
        <p:spPr>
          <a:xfrm>
            <a:off x="4389169" y="4125956"/>
            <a:ext cx="1224000" cy="531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400">
                <a:solidFill>
                  <a:srgbClr val="FFFFFF"/>
                </a:solidFill>
                <a:latin typeface="Calibri"/>
                <a:ea typeface="Calibri"/>
                <a:cs typeface="Calibri"/>
                <a:sym typeface="Calibri"/>
              </a:rPr>
              <a:t>+11.36 pesos </a:t>
            </a:r>
            <a:endParaRPr b="1" sz="1400">
              <a:solidFill>
                <a:srgbClr val="FFFFFF"/>
              </a:solidFill>
              <a:latin typeface="Calibri"/>
              <a:ea typeface="Calibri"/>
              <a:cs typeface="Calibri"/>
              <a:sym typeface="Calibri"/>
            </a:endParaRPr>
          </a:p>
          <a:p>
            <a:pPr indent="0" lvl="0" marL="0" marR="0" rtl="0" algn="ctr">
              <a:spcBef>
                <a:spcPts val="0"/>
              </a:spcBef>
              <a:spcAft>
                <a:spcPts val="0"/>
              </a:spcAft>
              <a:buNone/>
            </a:pPr>
            <a:r>
              <a:rPr b="1" lang="en-US" sz="1400">
                <a:solidFill>
                  <a:srgbClr val="FFFFFF"/>
                </a:solidFill>
                <a:latin typeface="Calibri"/>
                <a:ea typeface="Calibri"/>
                <a:cs typeface="Calibri"/>
                <a:sym typeface="Calibri"/>
              </a:rPr>
              <a:t>x hora</a:t>
            </a:r>
            <a:endParaRPr sz="1100">
              <a:solidFill>
                <a:srgbClr val="FFFFFF"/>
              </a:solidFill>
            </a:endParaRPr>
          </a:p>
        </p:txBody>
      </p:sp>
      <p:sp>
        <p:nvSpPr>
          <p:cNvPr id="373" name="Google Shape;373;g9b178f22d4_0_84"/>
          <p:cNvSpPr txBox="1"/>
          <p:nvPr/>
        </p:nvSpPr>
        <p:spPr>
          <a:xfrm>
            <a:off x="5962646" y="3718256"/>
            <a:ext cx="1368900" cy="531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400">
                <a:solidFill>
                  <a:srgbClr val="FFFFFF"/>
                </a:solidFill>
                <a:latin typeface="Calibri"/>
                <a:ea typeface="Calibri"/>
                <a:cs typeface="Calibri"/>
                <a:sym typeface="Calibri"/>
              </a:rPr>
              <a:t>+15.50 pesos </a:t>
            </a:r>
            <a:endParaRPr b="1" sz="1400">
              <a:solidFill>
                <a:srgbClr val="FFFFFF"/>
              </a:solidFill>
              <a:latin typeface="Calibri"/>
              <a:ea typeface="Calibri"/>
              <a:cs typeface="Calibri"/>
              <a:sym typeface="Calibri"/>
            </a:endParaRPr>
          </a:p>
          <a:p>
            <a:pPr indent="0" lvl="0" marL="0" marR="0" rtl="0" algn="ctr">
              <a:spcBef>
                <a:spcPts val="0"/>
              </a:spcBef>
              <a:spcAft>
                <a:spcPts val="0"/>
              </a:spcAft>
              <a:buNone/>
            </a:pPr>
            <a:r>
              <a:rPr b="1" lang="en-US" sz="1400">
                <a:solidFill>
                  <a:srgbClr val="FFFFFF"/>
                </a:solidFill>
                <a:latin typeface="Calibri"/>
                <a:ea typeface="Calibri"/>
                <a:cs typeface="Calibri"/>
                <a:sym typeface="Calibri"/>
              </a:rPr>
              <a:t>x hora</a:t>
            </a:r>
            <a:endParaRPr b="1" sz="1400">
              <a:solidFill>
                <a:srgbClr val="FFFFFF"/>
              </a:solidFill>
              <a:latin typeface="Calibri"/>
              <a:ea typeface="Calibri"/>
              <a:cs typeface="Calibri"/>
              <a:sym typeface="Calibri"/>
            </a:endParaRPr>
          </a:p>
        </p:txBody>
      </p:sp>
      <p:sp>
        <p:nvSpPr>
          <p:cNvPr id="374" name="Google Shape;374;g9b178f22d4_0_84"/>
          <p:cNvSpPr/>
          <p:nvPr/>
        </p:nvSpPr>
        <p:spPr>
          <a:xfrm>
            <a:off x="890288" y="2460196"/>
            <a:ext cx="235589" cy="356713"/>
          </a:xfrm>
          <a:custGeom>
            <a:rect b="b" l="l" r="r" t="t"/>
            <a:pathLst>
              <a:path extrusionOk="0" h="433694" w="268477">
                <a:moveTo>
                  <a:pt x="100679" y="402716"/>
                </a:moveTo>
                <a:lnTo>
                  <a:pt x="167798" y="402716"/>
                </a:lnTo>
                <a:cubicBezTo>
                  <a:pt x="166249" y="420270"/>
                  <a:pt x="151793" y="433694"/>
                  <a:pt x="134239" y="433694"/>
                </a:cubicBezTo>
                <a:cubicBezTo>
                  <a:pt x="116684" y="433694"/>
                  <a:pt x="102228" y="420270"/>
                  <a:pt x="100679" y="402716"/>
                </a:cubicBezTo>
                <a:close/>
                <a:moveTo>
                  <a:pt x="82609" y="351086"/>
                </a:moveTo>
                <a:lnTo>
                  <a:pt x="185870" y="351086"/>
                </a:lnTo>
                <a:cubicBezTo>
                  <a:pt x="194648" y="351086"/>
                  <a:pt x="201360" y="357798"/>
                  <a:pt x="201360" y="366575"/>
                </a:cubicBezTo>
                <a:cubicBezTo>
                  <a:pt x="201360" y="375352"/>
                  <a:pt x="194648" y="382064"/>
                  <a:pt x="185870" y="382064"/>
                </a:cubicBezTo>
                <a:lnTo>
                  <a:pt x="82609" y="382064"/>
                </a:lnTo>
                <a:cubicBezTo>
                  <a:pt x="73832" y="382064"/>
                  <a:pt x="67120" y="375352"/>
                  <a:pt x="67120" y="366575"/>
                </a:cubicBezTo>
                <a:cubicBezTo>
                  <a:pt x="67120" y="357798"/>
                  <a:pt x="73832" y="351086"/>
                  <a:pt x="82609" y="351086"/>
                </a:cubicBezTo>
                <a:close/>
                <a:moveTo>
                  <a:pt x="82609" y="299455"/>
                </a:moveTo>
                <a:lnTo>
                  <a:pt x="185870" y="299455"/>
                </a:lnTo>
                <a:cubicBezTo>
                  <a:pt x="194648" y="299455"/>
                  <a:pt x="201360" y="306167"/>
                  <a:pt x="201360" y="314944"/>
                </a:cubicBezTo>
                <a:cubicBezTo>
                  <a:pt x="201360" y="323721"/>
                  <a:pt x="194648" y="330433"/>
                  <a:pt x="185870" y="330433"/>
                </a:cubicBezTo>
                <a:lnTo>
                  <a:pt x="82609" y="330433"/>
                </a:lnTo>
                <a:cubicBezTo>
                  <a:pt x="73832" y="330433"/>
                  <a:pt x="67120" y="323721"/>
                  <a:pt x="67120" y="314944"/>
                </a:cubicBezTo>
                <a:cubicBezTo>
                  <a:pt x="67120" y="306167"/>
                  <a:pt x="73832" y="299455"/>
                  <a:pt x="82609" y="299455"/>
                </a:cubicBezTo>
                <a:close/>
                <a:moveTo>
                  <a:pt x="134755" y="30462"/>
                </a:moveTo>
                <a:cubicBezTo>
                  <a:pt x="78478" y="30978"/>
                  <a:pt x="32527" y="76413"/>
                  <a:pt x="31494" y="132690"/>
                </a:cubicBezTo>
                <a:lnTo>
                  <a:pt x="31494" y="136820"/>
                </a:lnTo>
                <a:cubicBezTo>
                  <a:pt x="32011" y="149211"/>
                  <a:pt x="34076" y="161603"/>
                  <a:pt x="38723" y="172961"/>
                </a:cubicBezTo>
                <a:cubicBezTo>
                  <a:pt x="42853" y="183287"/>
                  <a:pt x="49049" y="193097"/>
                  <a:pt x="56277" y="201358"/>
                </a:cubicBezTo>
                <a:cubicBezTo>
                  <a:pt x="67636" y="215814"/>
                  <a:pt x="77962" y="231303"/>
                  <a:pt x="86222" y="247825"/>
                </a:cubicBezTo>
                <a:lnTo>
                  <a:pt x="134239" y="247825"/>
                </a:lnTo>
                <a:lnTo>
                  <a:pt x="182771" y="247825"/>
                </a:lnTo>
                <a:cubicBezTo>
                  <a:pt x="190515" y="231303"/>
                  <a:pt x="200842" y="215814"/>
                  <a:pt x="212716" y="201358"/>
                </a:cubicBezTo>
                <a:cubicBezTo>
                  <a:pt x="220461" y="193097"/>
                  <a:pt x="226140" y="183287"/>
                  <a:pt x="230271" y="172961"/>
                </a:cubicBezTo>
                <a:cubicBezTo>
                  <a:pt x="234401" y="161603"/>
                  <a:pt x="236983" y="149211"/>
                  <a:pt x="237499" y="136820"/>
                </a:cubicBezTo>
                <a:lnTo>
                  <a:pt x="238015" y="136820"/>
                </a:lnTo>
                <a:lnTo>
                  <a:pt x="238015" y="132690"/>
                </a:lnTo>
                <a:cubicBezTo>
                  <a:pt x="236983" y="75896"/>
                  <a:pt x="191032" y="30978"/>
                  <a:pt x="134755" y="30462"/>
                </a:cubicBezTo>
                <a:close/>
                <a:moveTo>
                  <a:pt x="134239" y="0"/>
                </a:moveTo>
                <a:cubicBezTo>
                  <a:pt x="207553" y="516"/>
                  <a:pt x="266928" y="59375"/>
                  <a:pt x="268477" y="132690"/>
                </a:cubicBezTo>
                <a:lnTo>
                  <a:pt x="268477" y="137336"/>
                </a:lnTo>
                <a:cubicBezTo>
                  <a:pt x="267961" y="153342"/>
                  <a:pt x="264863" y="168831"/>
                  <a:pt x="259184" y="183804"/>
                </a:cubicBezTo>
                <a:cubicBezTo>
                  <a:pt x="254021" y="197744"/>
                  <a:pt x="245760" y="210651"/>
                  <a:pt x="235950" y="222010"/>
                </a:cubicBezTo>
                <a:cubicBezTo>
                  <a:pt x="223559" y="235434"/>
                  <a:pt x="210135" y="261765"/>
                  <a:pt x="204456" y="273124"/>
                </a:cubicBezTo>
                <a:cubicBezTo>
                  <a:pt x="202907" y="276738"/>
                  <a:pt x="199293" y="278803"/>
                  <a:pt x="195162" y="278803"/>
                </a:cubicBezTo>
                <a:lnTo>
                  <a:pt x="73315" y="278803"/>
                </a:lnTo>
                <a:cubicBezTo>
                  <a:pt x="69184" y="278803"/>
                  <a:pt x="65570" y="276738"/>
                  <a:pt x="64021" y="273124"/>
                </a:cubicBezTo>
                <a:cubicBezTo>
                  <a:pt x="58342" y="261765"/>
                  <a:pt x="44918" y="235434"/>
                  <a:pt x="32527" y="222010"/>
                </a:cubicBezTo>
                <a:cubicBezTo>
                  <a:pt x="22717" y="210651"/>
                  <a:pt x="14973" y="197744"/>
                  <a:pt x="9293" y="183804"/>
                </a:cubicBezTo>
                <a:cubicBezTo>
                  <a:pt x="3614" y="168831"/>
                  <a:pt x="516" y="153342"/>
                  <a:pt x="0" y="137336"/>
                </a:cubicBezTo>
                <a:lnTo>
                  <a:pt x="0" y="132690"/>
                </a:lnTo>
                <a:cubicBezTo>
                  <a:pt x="1549" y="59375"/>
                  <a:pt x="60924" y="516"/>
                  <a:pt x="134239" y="0"/>
                </a:cubicBezTo>
                <a:close/>
              </a:path>
            </a:pathLst>
          </a:custGeom>
          <a:solidFill>
            <a:srgbClr val="F3F3F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descr="Muscular arm" id="375" name="Google Shape;375;g9b178f22d4_0_84"/>
          <p:cNvSpPr/>
          <p:nvPr/>
        </p:nvSpPr>
        <p:spPr>
          <a:xfrm>
            <a:off x="2076760" y="2967531"/>
            <a:ext cx="312608" cy="331233"/>
          </a:xfrm>
          <a:custGeom>
            <a:rect b="b" l="l" r="r" t="t"/>
            <a:pathLst>
              <a:path extrusionOk="0" h="402715" w="356248">
                <a:moveTo>
                  <a:pt x="143635" y="430"/>
                </a:moveTo>
                <a:cubicBezTo>
                  <a:pt x="135736" y="1256"/>
                  <a:pt x="107494" y="36984"/>
                  <a:pt x="116116" y="52060"/>
                </a:cubicBezTo>
                <a:cubicBezTo>
                  <a:pt x="128456" y="73590"/>
                  <a:pt x="156027" y="70440"/>
                  <a:pt x="172393" y="67859"/>
                </a:cubicBezTo>
                <a:cubicBezTo>
                  <a:pt x="188760" y="65277"/>
                  <a:pt x="190412" y="56604"/>
                  <a:pt x="200738" y="62696"/>
                </a:cubicBezTo>
                <a:cubicBezTo>
                  <a:pt x="211064" y="68788"/>
                  <a:pt x="233988" y="90834"/>
                  <a:pt x="235692" y="109783"/>
                </a:cubicBezTo>
                <a:cubicBezTo>
                  <a:pt x="237396" y="128731"/>
                  <a:pt x="238170" y="170810"/>
                  <a:pt x="241733" y="185473"/>
                </a:cubicBezTo>
                <a:cubicBezTo>
                  <a:pt x="245295" y="200135"/>
                  <a:pt x="252059" y="222698"/>
                  <a:pt x="245243" y="227603"/>
                </a:cubicBezTo>
                <a:cubicBezTo>
                  <a:pt x="236157" y="233953"/>
                  <a:pt x="213697" y="211391"/>
                  <a:pt x="180448" y="211391"/>
                </a:cubicBezTo>
                <a:cubicBezTo>
                  <a:pt x="144306" y="211391"/>
                  <a:pt x="128817" y="239684"/>
                  <a:pt x="121331" y="239684"/>
                </a:cubicBezTo>
                <a:cubicBezTo>
                  <a:pt x="111005" y="239684"/>
                  <a:pt x="100679" y="222078"/>
                  <a:pt x="65570" y="222078"/>
                </a:cubicBezTo>
                <a:cubicBezTo>
                  <a:pt x="24266" y="222078"/>
                  <a:pt x="0" y="264312"/>
                  <a:pt x="0" y="264312"/>
                </a:cubicBezTo>
                <a:lnTo>
                  <a:pt x="0" y="374026"/>
                </a:lnTo>
                <a:cubicBezTo>
                  <a:pt x="0" y="374026"/>
                  <a:pt x="31391" y="405985"/>
                  <a:pt x="70114" y="405985"/>
                </a:cubicBezTo>
                <a:cubicBezTo>
                  <a:pt x="97375" y="405985"/>
                  <a:pt x="120298" y="387243"/>
                  <a:pt x="133361" y="385333"/>
                </a:cubicBezTo>
                <a:cubicBezTo>
                  <a:pt x="146423" y="383423"/>
                  <a:pt x="173736" y="391271"/>
                  <a:pt x="191703" y="388276"/>
                </a:cubicBezTo>
                <a:cubicBezTo>
                  <a:pt x="233007" y="381358"/>
                  <a:pt x="269148" y="349553"/>
                  <a:pt x="291453" y="334890"/>
                </a:cubicBezTo>
                <a:cubicBezTo>
                  <a:pt x="313757" y="320227"/>
                  <a:pt x="347575" y="302467"/>
                  <a:pt x="355319" y="293896"/>
                </a:cubicBezTo>
                <a:cubicBezTo>
                  <a:pt x="363064" y="285325"/>
                  <a:pt x="353615" y="231940"/>
                  <a:pt x="329504" y="166524"/>
                </a:cubicBezTo>
                <a:cubicBezTo>
                  <a:pt x="305393" y="101109"/>
                  <a:pt x="249477" y="26245"/>
                  <a:pt x="234866" y="16797"/>
                </a:cubicBezTo>
                <a:cubicBezTo>
                  <a:pt x="220254" y="7348"/>
                  <a:pt x="168573" y="-2152"/>
                  <a:pt x="143635" y="430"/>
                </a:cubicBezTo>
                <a:close/>
              </a:path>
            </a:pathLst>
          </a:custGeom>
          <a:solidFill>
            <a:srgbClr val="F3F3F3"/>
          </a:solidFill>
          <a:ln cap="flat" cmpd="sng" w="9525">
            <a:solidFill>
              <a:srgbClr val="F3F3F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376" name="Google Shape;376;g9b178f22d4_0_84"/>
          <p:cNvSpPr/>
          <p:nvPr/>
        </p:nvSpPr>
        <p:spPr>
          <a:xfrm>
            <a:off x="3518798" y="3216799"/>
            <a:ext cx="362445" cy="295139"/>
          </a:xfrm>
          <a:custGeom>
            <a:rect b="b" l="l" r="r" t="t"/>
            <a:pathLst>
              <a:path extrusionOk="0" h="358832" w="413043">
                <a:moveTo>
                  <a:pt x="0" y="193614"/>
                </a:moveTo>
                <a:lnTo>
                  <a:pt x="175544" y="193614"/>
                </a:lnTo>
                <a:lnTo>
                  <a:pt x="175544" y="203940"/>
                </a:lnTo>
                <a:cubicBezTo>
                  <a:pt x="175544" y="215299"/>
                  <a:pt x="184837" y="224592"/>
                  <a:pt x="196196" y="224592"/>
                </a:cubicBezTo>
                <a:lnTo>
                  <a:pt x="216848" y="224592"/>
                </a:lnTo>
                <a:cubicBezTo>
                  <a:pt x="228207" y="224592"/>
                  <a:pt x="237500" y="215299"/>
                  <a:pt x="237500" y="203940"/>
                </a:cubicBezTo>
                <a:lnTo>
                  <a:pt x="237500" y="193614"/>
                </a:lnTo>
                <a:lnTo>
                  <a:pt x="413043" y="193614"/>
                </a:lnTo>
                <a:lnTo>
                  <a:pt x="413043" y="338180"/>
                </a:lnTo>
                <a:cubicBezTo>
                  <a:pt x="413043" y="349538"/>
                  <a:pt x="403749" y="358832"/>
                  <a:pt x="392391" y="358832"/>
                </a:cubicBezTo>
                <a:lnTo>
                  <a:pt x="20652" y="358832"/>
                </a:lnTo>
                <a:cubicBezTo>
                  <a:pt x="9293" y="358832"/>
                  <a:pt x="0" y="349538"/>
                  <a:pt x="0" y="338180"/>
                </a:cubicBezTo>
                <a:close/>
                <a:moveTo>
                  <a:pt x="160055" y="30978"/>
                </a:moveTo>
                <a:cubicBezTo>
                  <a:pt x="156957" y="30978"/>
                  <a:pt x="154892" y="33043"/>
                  <a:pt x="154892" y="36141"/>
                </a:cubicBezTo>
                <a:lnTo>
                  <a:pt x="154892" y="69702"/>
                </a:lnTo>
                <a:lnTo>
                  <a:pt x="258152" y="69702"/>
                </a:lnTo>
                <a:lnTo>
                  <a:pt x="258152" y="36141"/>
                </a:lnTo>
                <a:cubicBezTo>
                  <a:pt x="258152" y="33043"/>
                  <a:pt x="256087" y="30978"/>
                  <a:pt x="252989" y="30978"/>
                </a:cubicBezTo>
                <a:close/>
                <a:moveTo>
                  <a:pt x="160055" y="0"/>
                </a:moveTo>
                <a:lnTo>
                  <a:pt x="252989" y="0"/>
                </a:lnTo>
                <a:cubicBezTo>
                  <a:pt x="273125" y="0"/>
                  <a:pt x="289130" y="16005"/>
                  <a:pt x="289130" y="36141"/>
                </a:cubicBezTo>
                <a:lnTo>
                  <a:pt x="289130" y="69702"/>
                </a:lnTo>
                <a:lnTo>
                  <a:pt x="392391" y="69702"/>
                </a:lnTo>
                <a:cubicBezTo>
                  <a:pt x="403749" y="69702"/>
                  <a:pt x="413043" y="78995"/>
                  <a:pt x="413043" y="90354"/>
                </a:cubicBezTo>
                <a:lnTo>
                  <a:pt x="413043" y="172962"/>
                </a:lnTo>
                <a:lnTo>
                  <a:pt x="237500" y="172962"/>
                </a:lnTo>
                <a:lnTo>
                  <a:pt x="237500" y="162636"/>
                </a:lnTo>
                <a:lnTo>
                  <a:pt x="175544" y="162636"/>
                </a:lnTo>
                <a:lnTo>
                  <a:pt x="175544" y="172962"/>
                </a:lnTo>
                <a:lnTo>
                  <a:pt x="0" y="172962"/>
                </a:lnTo>
                <a:lnTo>
                  <a:pt x="0" y="90354"/>
                </a:lnTo>
                <a:cubicBezTo>
                  <a:pt x="0" y="78995"/>
                  <a:pt x="9293" y="69702"/>
                  <a:pt x="20652" y="69702"/>
                </a:cubicBezTo>
                <a:lnTo>
                  <a:pt x="123914" y="69702"/>
                </a:lnTo>
                <a:lnTo>
                  <a:pt x="123914" y="36141"/>
                </a:lnTo>
                <a:cubicBezTo>
                  <a:pt x="123914" y="16005"/>
                  <a:pt x="139919" y="0"/>
                  <a:pt x="160055" y="0"/>
                </a:cubicBezTo>
                <a:close/>
              </a:path>
            </a:pathLst>
          </a:custGeom>
          <a:solidFill>
            <a:srgbClr val="F3F3F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377" name="Google Shape;377;g9b178f22d4_0_84"/>
          <p:cNvSpPr/>
          <p:nvPr/>
        </p:nvSpPr>
        <p:spPr>
          <a:xfrm>
            <a:off x="4847902" y="3022735"/>
            <a:ext cx="393252" cy="220905"/>
          </a:xfrm>
          <a:custGeom>
            <a:rect b="b" l="l" r="r" t="t"/>
            <a:pathLst>
              <a:path extrusionOk="0" h="268577" w="448150">
                <a:moveTo>
                  <a:pt x="233885" y="219429"/>
                </a:moveTo>
                <a:cubicBezTo>
                  <a:pt x="238016" y="223043"/>
                  <a:pt x="238532" y="229755"/>
                  <a:pt x="234918" y="233885"/>
                </a:cubicBezTo>
                <a:lnTo>
                  <a:pt x="214782" y="257119"/>
                </a:lnTo>
                <a:cubicBezTo>
                  <a:pt x="213233" y="259184"/>
                  <a:pt x="210652" y="260217"/>
                  <a:pt x="208070" y="260733"/>
                </a:cubicBezTo>
                <a:cubicBezTo>
                  <a:pt x="205489" y="260733"/>
                  <a:pt x="202391" y="260217"/>
                  <a:pt x="200325" y="258152"/>
                </a:cubicBezTo>
                <a:cubicBezTo>
                  <a:pt x="196195" y="254537"/>
                  <a:pt x="195679" y="247825"/>
                  <a:pt x="199293" y="243695"/>
                </a:cubicBezTo>
                <a:lnTo>
                  <a:pt x="219429" y="220461"/>
                </a:lnTo>
                <a:cubicBezTo>
                  <a:pt x="223043" y="216331"/>
                  <a:pt x="229755" y="215815"/>
                  <a:pt x="233885" y="219429"/>
                </a:cubicBezTo>
                <a:close/>
                <a:moveTo>
                  <a:pt x="198325" y="196131"/>
                </a:moveTo>
                <a:cubicBezTo>
                  <a:pt x="201617" y="195937"/>
                  <a:pt x="204973" y="196970"/>
                  <a:pt x="207554" y="199293"/>
                </a:cubicBezTo>
                <a:cubicBezTo>
                  <a:pt x="212717" y="203940"/>
                  <a:pt x="213233" y="212201"/>
                  <a:pt x="208586" y="217364"/>
                </a:cubicBezTo>
                <a:lnTo>
                  <a:pt x="184836" y="244728"/>
                </a:lnTo>
                <a:cubicBezTo>
                  <a:pt x="182771" y="247309"/>
                  <a:pt x="179673" y="248858"/>
                  <a:pt x="176576" y="248858"/>
                </a:cubicBezTo>
                <a:cubicBezTo>
                  <a:pt x="172961" y="249375"/>
                  <a:pt x="169864" y="248342"/>
                  <a:pt x="166766" y="245760"/>
                </a:cubicBezTo>
                <a:cubicBezTo>
                  <a:pt x="161603" y="241114"/>
                  <a:pt x="161087" y="232853"/>
                  <a:pt x="165733" y="227690"/>
                </a:cubicBezTo>
                <a:lnTo>
                  <a:pt x="189483" y="200326"/>
                </a:lnTo>
                <a:cubicBezTo>
                  <a:pt x="191806" y="197744"/>
                  <a:pt x="195033" y="196325"/>
                  <a:pt x="198325" y="196131"/>
                </a:cubicBezTo>
                <a:close/>
                <a:moveTo>
                  <a:pt x="165539" y="171864"/>
                </a:moveTo>
                <a:cubicBezTo>
                  <a:pt x="169476" y="171542"/>
                  <a:pt x="173478" y="172703"/>
                  <a:pt x="176576" y="175543"/>
                </a:cubicBezTo>
                <a:cubicBezTo>
                  <a:pt x="182771" y="181222"/>
                  <a:pt x="183804" y="191032"/>
                  <a:pt x="178125" y="197228"/>
                </a:cubicBezTo>
                <a:lnTo>
                  <a:pt x="154375" y="224592"/>
                </a:lnTo>
                <a:cubicBezTo>
                  <a:pt x="151793" y="227690"/>
                  <a:pt x="147663" y="229755"/>
                  <a:pt x="144049" y="229755"/>
                </a:cubicBezTo>
                <a:cubicBezTo>
                  <a:pt x="139918" y="230271"/>
                  <a:pt x="135788" y="228722"/>
                  <a:pt x="132690" y="226141"/>
                </a:cubicBezTo>
                <a:cubicBezTo>
                  <a:pt x="126494" y="220461"/>
                  <a:pt x="125462" y="210652"/>
                  <a:pt x="131141" y="204456"/>
                </a:cubicBezTo>
                <a:lnTo>
                  <a:pt x="154891" y="177092"/>
                </a:lnTo>
                <a:cubicBezTo>
                  <a:pt x="157730" y="173994"/>
                  <a:pt x="161603" y="172187"/>
                  <a:pt x="165539" y="171864"/>
                </a:cubicBezTo>
                <a:close/>
                <a:moveTo>
                  <a:pt x="131463" y="149147"/>
                </a:moveTo>
                <a:cubicBezTo>
                  <a:pt x="135400" y="148825"/>
                  <a:pt x="139402" y="149986"/>
                  <a:pt x="142500" y="152826"/>
                </a:cubicBezTo>
                <a:cubicBezTo>
                  <a:pt x="148695" y="158505"/>
                  <a:pt x="149728" y="168315"/>
                  <a:pt x="144049" y="174511"/>
                </a:cubicBezTo>
                <a:lnTo>
                  <a:pt x="116685" y="205489"/>
                </a:lnTo>
                <a:cubicBezTo>
                  <a:pt x="113587" y="208587"/>
                  <a:pt x="109973" y="210136"/>
                  <a:pt x="106359" y="210652"/>
                </a:cubicBezTo>
                <a:cubicBezTo>
                  <a:pt x="102228" y="211168"/>
                  <a:pt x="98098" y="209619"/>
                  <a:pt x="95000" y="207038"/>
                </a:cubicBezTo>
                <a:cubicBezTo>
                  <a:pt x="88804" y="201358"/>
                  <a:pt x="87772" y="191549"/>
                  <a:pt x="93451" y="185353"/>
                </a:cubicBezTo>
                <a:lnTo>
                  <a:pt x="120815" y="154375"/>
                </a:lnTo>
                <a:cubicBezTo>
                  <a:pt x="123654" y="151277"/>
                  <a:pt x="127527" y="149470"/>
                  <a:pt x="131463" y="149147"/>
                </a:cubicBezTo>
                <a:close/>
                <a:moveTo>
                  <a:pt x="108423" y="46467"/>
                </a:moveTo>
                <a:cubicBezTo>
                  <a:pt x="139918" y="61956"/>
                  <a:pt x="170380" y="49565"/>
                  <a:pt x="194129" y="52663"/>
                </a:cubicBezTo>
                <a:lnTo>
                  <a:pt x="163668" y="87771"/>
                </a:lnTo>
                <a:cubicBezTo>
                  <a:pt x="152825" y="100679"/>
                  <a:pt x="153858" y="120298"/>
                  <a:pt x="166765" y="131657"/>
                </a:cubicBezTo>
                <a:cubicBezTo>
                  <a:pt x="171928" y="136820"/>
                  <a:pt x="179157" y="139401"/>
                  <a:pt x="186901" y="139401"/>
                </a:cubicBezTo>
                <a:cubicBezTo>
                  <a:pt x="187418" y="139401"/>
                  <a:pt x="188450" y="139401"/>
                  <a:pt x="189483" y="139401"/>
                </a:cubicBezTo>
                <a:cubicBezTo>
                  <a:pt x="197744" y="138885"/>
                  <a:pt x="204972" y="135271"/>
                  <a:pt x="210135" y="129075"/>
                </a:cubicBezTo>
                <a:lnTo>
                  <a:pt x="245760" y="88287"/>
                </a:lnTo>
                <a:lnTo>
                  <a:pt x="251439" y="93450"/>
                </a:lnTo>
                <a:lnTo>
                  <a:pt x="334564" y="164700"/>
                </a:lnTo>
                <a:cubicBezTo>
                  <a:pt x="338178" y="168314"/>
                  <a:pt x="340759" y="172961"/>
                  <a:pt x="340243" y="178640"/>
                </a:cubicBezTo>
                <a:cubicBezTo>
                  <a:pt x="341276" y="190000"/>
                  <a:pt x="333015" y="199810"/>
                  <a:pt x="321656" y="200842"/>
                </a:cubicBezTo>
                <a:cubicBezTo>
                  <a:pt x="317526" y="201359"/>
                  <a:pt x="313912" y="200326"/>
                  <a:pt x="310814" y="198777"/>
                </a:cubicBezTo>
                <a:cubicBezTo>
                  <a:pt x="310814" y="199810"/>
                  <a:pt x="311330" y="200842"/>
                  <a:pt x="311330" y="201875"/>
                </a:cubicBezTo>
                <a:cubicBezTo>
                  <a:pt x="312363" y="213234"/>
                  <a:pt x="304102" y="223043"/>
                  <a:pt x="292743" y="224076"/>
                </a:cubicBezTo>
                <a:cubicBezTo>
                  <a:pt x="291194" y="224076"/>
                  <a:pt x="289129" y="224076"/>
                  <a:pt x="287580" y="223560"/>
                </a:cubicBezTo>
                <a:cubicBezTo>
                  <a:pt x="287580" y="223560"/>
                  <a:pt x="287580" y="224076"/>
                  <a:pt x="287580" y="224076"/>
                </a:cubicBezTo>
                <a:cubicBezTo>
                  <a:pt x="288613" y="235435"/>
                  <a:pt x="280352" y="245244"/>
                  <a:pt x="268993" y="246277"/>
                </a:cubicBezTo>
                <a:cubicBezTo>
                  <a:pt x="267444" y="246277"/>
                  <a:pt x="265379" y="246277"/>
                  <a:pt x="263830" y="245761"/>
                </a:cubicBezTo>
                <a:cubicBezTo>
                  <a:pt x="263830" y="245761"/>
                  <a:pt x="263830" y="246277"/>
                  <a:pt x="263830" y="246277"/>
                </a:cubicBezTo>
                <a:cubicBezTo>
                  <a:pt x="264863" y="257636"/>
                  <a:pt x="256602" y="267445"/>
                  <a:pt x="245243" y="268478"/>
                </a:cubicBezTo>
                <a:cubicBezTo>
                  <a:pt x="240597" y="268994"/>
                  <a:pt x="236466" y="267445"/>
                  <a:pt x="232852" y="265380"/>
                </a:cubicBezTo>
                <a:lnTo>
                  <a:pt x="225624" y="259701"/>
                </a:lnTo>
                <a:lnTo>
                  <a:pt x="243178" y="239565"/>
                </a:lnTo>
                <a:cubicBezTo>
                  <a:pt x="246792" y="235435"/>
                  <a:pt x="248857" y="230272"/>
                  <a:pt x="248341" y="224592"/>
                </a:cubicBezTo>
                <a:cubicBezTo>
                  <a:pt x="247825" y="219429"/>
                  <a:pt x="245243" y="214266"/>
                  <a:pt x="241113" y="210652"/>
                </a:cubicBezTo>
                <a:cubicBezTo>
                  <a:pt x="237499" y="207038"/>
                  <a:pt x="232852" y="205489"/>
                  <a:pt x="227689" y="205489"/>
                </a:cubicBezTo>
                <a:cubicBezTo>
                  <a:pt x="225624" y="205489"/>
                  <a:pt x="223559" y="206005"/>
                  <a:pt x="222010" y="206522"/>
                </a:cubicBezTo>
                <a:cubicBezTo>
                  <a:pt x="221493" y="200326"/>
                  <a:pt x="218912" y="194647"/>
                  <a:pt x="214265" y="190516"/>
                </a:cubicBezTo>
                <a:cubicBezTo>
                  <a:pt x="209619" y="186901"/>
                  <a:pt x="204455" y="184836"/>
                  <a:pt x="198776" y="184836"/>
                </a:cubicBezTo>
                <a:cubicBezTo>
                  <a:pt x="196711" y="184836"/>
                  <a:pt x="194129" y="185352"/>
                  <a:pt x="192064" y="185869"/>
                </a:cubicBezTo>
                <a:cubicBezTo>
                  <a:pt x="192064" y="178640"/>
                  <a:pt x="188966" y="171928"/>
                  <a:pt x="183287" y="166765"/>
                </a:cubicBezTo>
                <a:cubicBezTo>
                  <a:pt x="178640" y="162635"/>
                  <a:pt x="172445" y="160570"/>
                  <a:pt x="166249" y="160570"/>
                </a:cubicBezTo>
                <a:cubicBezTo>
                  <a:pt x="163151" y="160570"/>
                  <a:pt x="160053" y="161086"/>
                  <a:pt x="157472" y="162119"/>
                </a:cubicBezTo>
                <a:cubicBezTo>
                  <a:pt x="156956" y="154890"/>
                  <a:pt x="154374" y="148179"/>
                  <a:pt x="148695" y="143532"/>
                </a:cubicBezTo>
                <a:cubicBezTo>
                  <a:pt x="144048" y="139401"/>
                  <a:pt x="137853" y="137336"/>
                  <a:pt x="131657" y="137336"/>
                </a:cubicBezTo>
                <a:cubicBezTo>
                  <a:pt x="123912" y="137336"/>
                  <a:pt x="116684" y="140434"/>
                  <a:pt x="112037" y="146113"/>
                </a:cubicBezTo>
                <a:lnTo>
                  <a:pt x="98614" y="161602"/>
                </a:lnTo>
                <a:lnTo>
                  <a:pt x="63505" y="120815"/>
                </a:lnTo>
                <a:close/>
                <a:moveTo>
                  <a:pt x="229240" y="41821"/>
                </a:moveTo>
                <a:cubicBezTo>
                  <a:pt x="229240" y="41821"/>
                  <a:pt x="231305" y="42337"/>
                  <a:pt x="231821" y="42337"/>
                </a:cubicBezTo>
                <a:cubicBezTo>
                  <a:pt x="266413" y="49049"/>
                  <a:pt x="297391" y="64022"/>
                  <a:pt x="340244" y="48533"/>
                </a:cubicBezTo>
                <a:lnTo>
                  <a:pt x="384130" y="120299"/>
                </a:lnTo>
                <a:lnTo>
                  <a:pt x="346956" y="163152"/>
                </a:lnTo>
                <a:cubicBezTo>
                  <a:pt x="344891" y="160054"/>
                  <a:pt x="343859" y="159022"/>
                  <a:pt x="341277" y="156440"/>
                </a:cubicBezTo>
                <a:lnTo>
                  <a:pt x="244729" y="73315"/>
                </a:lnTo>
                <a:cubicBezTo>
                  <a:pt x="244729" y="73315"/>
                  <a:pt x="202391" y="121848"/>
                  <a:pt x="202391" y="121848"/>
                </a:cubicBezTo>
                <a:cubicBezTo>
                  <a:pt x="198777" y="126494"/>
                  <a:pt x="193614" y="128560"/>
                  <a:pt x="188451" y="129076"/>
                </a:cubicBezTo>
                <a:cubicBezTo>
                  <a:pt x="182771" y="129592"/>
                  <a:pt x="177608" y="127527"/>
                  <a:pt x="172962" y="123913"/>
                </a:cubicBezTo>
                <a:cubicBezTo>
                  <a:pt x="164184" y="116685"/>
                  <a:pt x="163152" y="103777"/>
                  <a:pt x="170896" y="95000"/>
                </a:cubicBezTo>
                <a:lnTo>
                  <a:pt x="211684" y="48533"/>
                </a:lnTo>
                <a:cubicBezTo>
                  <a:pt x="216331" y="43370"/>
                  <a:pt x="223044" y="41305"/>
                  <a:pt x="229240" y="41821"/>
                </a:cubicBezTo>
                <a:close/>
                <a:moveTo>
                  <a:pt x="389808" y="0"/>
                </a:moveTo>
                <a:lnTo>
                  <a:pt x="448150" y="97065"/>
                </a:lnTo>
                <a:lnTo>
                  <a:pt x="408395" y="121331"/>
                </a:lnTo>
                <a:cubicBezTo>
                  <a:pt x="403748" y="124429"/>
                  <a:pt x="397036" y="122880"/>
                  <a:pt x="394455" y="117717"/>
                </a:cubicBezTo>
                <a:lnTo>
                  <a:pt x="346438" y="38206"/>
                </a:lnTo>
                <a:cubicBezTo>
                  <a:pt x="343341" y="33560"/>
                  <a:pt x="344890" y="26848"/>
                  <a:pt x="350053" y="24266"/>
                </a:cubicBezTo>
                <a:close/>
                <a:moveTo>
                  <a:pt x="58858" y="0"/>
                </a:moveTo>
                <a:lnTo>
                  <a:pt x="98097" y="24266"/>
                </a:lnTo>
                <a:cubicBezTo>
                  <a:pt x="103260" y="26848"/>
                  <a:pt x="104809" y="33560"/>
                  <a:pt x="101712" y="38206"/>
                </a:cubicBezTo>
                <a:lnTo>
                  <a:pt x="53695" y="117717"/>
                </a:lnTo>
                <a:cubicBezTo>
                  <a:pt x="51114" y="122880"/>
                  <a:pt x="44402" y="124429"/>
                  <a:pt x="39755" y="121331"/>
                </a:cubicBezTo>
                <a:lnTo>
                  <a:pt x="0" y="97065"/>
                </a:lnTo>
                <a:close/>
              </a:path>
            </a:pathLst>
          </a:custGeom>
          <a:solidFill>
            <a:srgbClr val="F3F3F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descr="Trophy" id="378" name="Google Shape;378;g9b178f22d4_0_84"/>
          <p:cNvSpPr/>
          <p:nvPr/>
        </p:nvSpPr>
        <p:spPr>
          <a:xfrm>
            <a:off x="5997303" y="2544795"/>
            <a:ext cx="317138" cy="331233"/>
          </a:xfrm>
          <a:custGeom>
            <a:rect b="b" l="l" r="r" t="t"/>
            <a:pathLst>
              <a:path extrusionOk="0" h="402715" w="361411">
                <a:moveTo>
                  <a:pt x="309265" y="196195"/>
                </a:moveTo>
                <a:cubicBezTo>
                  <a:pt x="291194" y="214782"/>
                  <a:pt x="274156" y="226657"/>
                  <a:pt x="236983" y="230787"/>
                </a:cubicBezTo>
                <a:cubicBezTo>
                  <a:pt x="246792" y="220977"/>
                  <a:pt x="258151" y="211168"/>
                  <a:pt x="267961" y="199293"/>
                </a:cubicBezTo>
                <a:cubicBezTo>
                  <a:pt x="272091" y="194646"/>
                  <a:pt x="279836" y="184320"/>
                  <a:pt x="279836" y="183804"/>
                </a:cubicBezTo>
                <a:cubicBezTo>
                  <a:pt x="288613" y="169347"/>
                  <a:pt x="293776" y="152825"/>
                  <a:pt x="293776" y="134755"/>
                </a:cubicBezTo>
                <a:lnTo>
                  <a:pt x="293776" y="67636"/>
                </a:lnTo>
                <a:lnTo>
                  <a:pt x="329917" y="67636"/>
                </a:lnTo>
                <a:lnTo>
                  <a:pt x="329917" y="146113"/>
                </a:lnTo>
                <a:cubicBezTo>
                  <a:pt x="330433" y="147146"/>
                  <a:pt x="331466" y="172961"/>
                  <a:pt x="309265" y="196195"/>
                </a:cubicBezTo>
                <a:close/>
                <a:moveTo>
                  <a:pt x="52663" y="196195"/>
                </a:moveTo>
                <a:cubicBezTo>
                  <a:pt x="29946" y="172961"/>
                  <a:pt x="30978" y="147146"/>
                  <a:pt x="30978" y="146113"/>
                </a:cubicBezTo>
                <a:lnTo>
                  <a:pt x="30978" y="67119"/>
                </a:lnTo>
                <a:lnTo>
                  <a:pt x="67119" y="67119"/>
                </a:lnTo>
                <a:lnTo>
                  <a:pt x="67119" y="134239"/>
                </a:lnTo>
                <a:cubicBezTo>
                  <a:pt x="67119" y="152309"/>
                  <a:pt x="72282" y="168831"/>
                  <a:pt x="81059" y="183287"/>
                </a:cubicBezTo>
                <a:cubicBezTo>
                  <a:pt x="81059" y="183804"/>
                  <a:pt x="88804" y="194646"/>
                  <a:pt x="92934" y="198776"/>
                </a:cubicBezTo>
                <a:cubicBezTo>
                  <a:pt x="103260" y="210651"/>
                  <a:pt x="114103" y="220461"/>
                  <a:pt x="123913" y="230271"/>
                </a:cubicBezTo>
                <a:cubicBezTo>
                  <a:pt x="87771" y="226140"/>
                  <a:pt x="70217" y="214265"/>
                  <a:pt x="52663" y="196195"/>
                </a:cubicBezTo>
                <a:close/>
                <a:moveTo>
                  <a:pt x="361411" y="144565"/>
                </a:moveTo>
                <a:lnTo>
                  <a:pt x="361411" y="36141"/>
                </a:lnTo>
                <a:lnTo>
                  <a:pt x="294292" y="36141"/>
                </a:lnTo>
                <a:lnTo>
                  <a:pt x="294292" y="0"/>
                </a:lnTo>
                <a:lnTo>
                  <a:pt x="180706" y="0"/>
                </a:lnTo>
                <a:lnTo>
                  <a:pt x="67119" y="0"/>
                </a:lnTo>
                <a:lnTo>
                  <a:pt x="67119" y="36141"/>
                </a:lnTo>
                <a:lnTo>
                  <a:pt x="0" y="36141"/>
                </a:lnTo>
                <a:lnTo>
                  <a:pt x="0" y="144048"/>
                </a:lnTo>
                <a:cubicBezTo>
                  <a:pt x="0" y="149211"/>
                  <a:pt x="0" y="184836"/>
                  <a:pt x="29429" y="216331"/>
                </a:cubicBezTo>
                <a:cubicBezTo>
                  <a:pt x="57826" y="246276"/>
                  <a:pt x="92418" y="261765"/>
                  <a:pt x="152825" y="262798"/>
                </a:cubicBezTo>
                <a:cubicBezTo>
                  <a:pt x="157472" y="270542"/>
                  <a:pt x="160054" y="279319"/>
                  <a:pt x="160054" y="288613"/>
                </a:cubicBezTo>
                <a:lnTo>
                  <a:pt x="160054" y="355732"/>
                </a:lnTo>
                <a:lnTo>
                  <a:pt x="134239" y="355732"/>
                </a:lnTo>
                <a:cubicBezTo>
                  <a:pt x="122880" y="355732"/>
                  <a:pt x="113586" y="365026"/>
                  <a:pt x="113586" y="376384"/>
                </a:cubicBezTo>
                <a:lnTo>
                  <a:pt x="87771" y="376384"/>
                </a:lnTo>
                <a:cubicBezTo>
                  <a:pt x="76413" y="376384"/>
                  <a:pt x="67119" y="385678"/>
                  <a:pt x="67119" y="397036"/>
                </a:cubicBezTo>
                <a:lnTo>
                  <a:pt x="67119" y="407362"/>
                </a:lnTo>
                <a:lnTo>
                  <a:pt x="294292" y="407362"/>
                </a:lnTo>
                <a:lnTo>
                  <a:pt x="294292" y="397036"/>
                </a:lnTo>
                <a:cubicBezTo>
                  <a:pt x="294292" y="385678"/>
                  <a:pt x="284999" y="376384"/>
                  <a:pt x="273640" y="376384"/>
                </a:cubicBezTo>
                <a:lnTo>
                  <a:pt x="247825" y="376384"/>
                </a:lnTo>
                <a:cubicBezTo>
                  <a:pt x="247825" y="365026"/>
                  <a:pt x="238532" y="355732"/>
                  <a:pt x="227173" y="355732"/>
                </a:cubicBezTo>
                <a:lnTo>
                  <a:pt x="201358" y="355732"/>
                </a:lnTo>
                <a:lnTo>
                  <a:pt x="201358" y="289129"/>
                </a:lnTo>
                <a:cubicBezTo>
                  <a:pt x="201358" y="279836"/>
                  <a:pt x="203939" y="271059"/>
                  <a:pt x="208586" y="263314"/>
                </a:cubicBezTo>
                <a:cubicBezTo>
                  <a:pt x="268993" y="262281"/>
                  <a:pt x="303586" y="246276"/>
                  <a:pt x="331982" y="216847"/>
                </a:cubicBezTo>
                <a:cubicBezTo>
                  <a:pt x="361411" y="185869"/>
                  <a:pt x="361411" y="149728"/>
                  <a:pt x="361411" y="144565"/>
                </a:cubicBezTo>
                <a:close/>
              </a:path>
            </a:pathLst>
          </a:custGeom>
          <a:solidFill>
            <a:srgbClr val="F3F3F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379" name="Google Shape;379;g9b178f22d4_0_84"/>
          <p:cNvSpPr/>
          <p:nvPr/>
        </p:nvSpPr>
        <p:spPr>
          <a:xfrm>
            <a:off x="311700" y="965438"/>
            <a:ext cx="5654400" cy="5319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US" sz="2200">
                <a:solidFill>
                  <a:srgbClr val="FFFFFF"/>
                </a:solidFill>
                <a:latin typeface="Calibri"/>
                <a:ea typeface="Calibri"/>
                <a:cs typeface="Calibri"/>
                <a:sym typeface="Calibri"/>
              </a:rPr>
              <a:t>Los agentes pueden ganar desde RD $ 160 hasta RD $ 230.00 por hora. </a:t>
            </a:r>
            <a:endParaRPr sz="1900">
              <a:solidFill>
                <a:srgbClr val="FFFFFF"/>
              </a:solidFill>
            </a:endParaRPr>
          </a:p>
        </p:txBody>
      </p:sp>
      <p:sp>
        <p:nvSpPr>
          <p:cNvPr id="380" name="Google Shape;380;g9b178f22d4_0_84"/>
          <p:cNvSpPr txBox="1"/>
          <p:nvPr>
            <p:ph type="title"/>
          </p:nvPr>
        </p:nvSpPr>
        <p:spPr>
          <a:xfrm>
            <a:off x="1890150" y="1898522"/>
            <a:ext cx="3672900" cy="572700"/>
          </a:xfrm>
          <a:prstGeom prst="rect">
            <a:avLst/>
          </a:prstGeom>
          <a:noFill/>
          <a:ln>
            <a:noFill/>
          </a:ln>
        </p:spPr>
        <p:txBody>
          <a:bodyPr anchorCtr="0" anchor="t" bIns="34275" lIns="68575" spcFirstLastPara="1" rIns="0" wrap="square" tIns="34275">
            <a:noAutofit/>
          </a:bodyPr>
          <a:lstStyle/>
          <a:p>
            <a:pPr indent="0" lvl="0" marL="0" rtl="0" algn="ctr">
              <a:lnSpc>
                <a:spcPct val="90000"/>
              </a:lnSpc>
              <a:spcBef>
                <a:spcPts val="0"/>
              </a:spcBef>
              <a:spcAft>
                <a:spcPts val="0"/>
              </a:spcAft>
              <a:buClr>
                <a:schemeClr val="lt1"/>
              </a:buClr>
              <a:buSzPts val="2700"/>
              <a:buFont typeface="Helvetica Neue"/>
              <a:buNone/>
            </a:pPr>
            <a:r>
              <a:rPr lang="en-US">
                <a:solidFill>
                  <a:srgbClr val="FFFFFF"/>
                </a:solidFill>
              </a:rPr>
              <a:t>OPS</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9b178f22d4_0_168"/>
          <p:cNvSpPr txBox="1"/>
          <p:nvPr>
            <p:ph type="title"/>
          </p:nvPr>
        </p:nvSpPr>
        <p:spPr>
          <a:xfrm>
            <a:off x="311700" y="445031"/>
            <a:ext cx="3672900" cy="572700"/>
          </a:xfrm>
          <a:prstGeom prst="rect">
            <a:avLst/>
          </a:prstGeom>
          <a:noFill/>
          <a:ln>
            <a:noFill/>
          </a:ln>
        </p:spPr>
        <p:txBody>
          <a:bodyPr anchorCtr="0" anchor="t" bIns="34275" lIns="68575" spcFirstLastPara="1" rIns="0" wrap="square" tIns="34275">
            <a:noAutofit/>
          </a:bodyPr>
          <a:lstStyle/>
          <a:p>
            <a:pPr indent="0" lvl="0" marL="0" rtl="0" algn="l">
              <a:lnSpc>
                <a:spcPct val="90000"/>
              </a:lnSpc>
              <a:spcBef>
                <a:spcPts val="0"/>
              </a:spcBef>
              <a:spcAft>
                <a:spcPts val="0"/>
              </a:spcAft>
              <a:buClr>
                <a:schemeClr val="lt1"/>
              </a:buClr>
              <a:buSzPts val="2700"/>
              <a:buFont typeface="Helvetica Neue"/>
              <a:buNone/>
            </a:pPr>
            <a:r>
              <a:rPr lang="en-US">
                <a:solidFill>
                  <a:srgbClr val="FFFFFF"/>
                </a:solidFill>
              </a:rPr>
              <a:t>Bonus Structure</a:t>
            </a:r>
            <a:endParaRPr>
              <a:solidFill>
                <a:srgbClr val="FFFFFF"/>
              </a:solidFill>
            </a:endParaRPr>
          </a:p>
        </p:txBody>
      </p:sp>
      <p:sp>
        <p:nvSpPr>
          <p:cNvPr id="387" name="Google Shape;387;g9b178f22d4_0_168"/>
          <p:cNvSpPr/>
          <p:nvPr/>
        </p:nvSpPr>
        <p:spPr>
          <a:xfrm>
            <a:off x="3016464" y="3137649"/>
            <a:ext cx="1368954" cy="1097604"/>
          </a:xfrm>
          <a:custGeom>
            <a:rect b="b" l="l" r="r" t="t"/>
            <a:pathLst>
              <a:path extrusionOk="0" h="21600" w="21600">
                <a:moveTo>
                  <a:pt x="21541" y="1218"/>
                </a:moveTo>
                <a:cubicBezTo>
                  <a:pt x="21466" y="853"/>
                  <a:pt x="21280" y="540"/>
                  <a:pt x="21027" y="322"/>
                </a:cubicBezTo>
                <a:cubicBezTo>
                  <a:pt x="20789" y="122"/>
                  <a:pt x="20492" y="0"/>
                  <a:pt x="20172" y="0"/>
                </a:cubicBezTo>
                <a:cubicBezTo>
                  <a:pt x="20120" y="0"/>
                  <a:pt x="20068" y="0"/>
                  <a:pt x="20016" y="9"/>
                </a:cubicBezTo>
                <a:cubicBezTo>
                  <a:pt x="17018" y="357"/>
                  <a:pt x="13946" y="548"/>
                  <a:pt x="10808" y="548"/>
                </a:cubicBezTo>
                <a:cubicBezTo>
                  <a:pt x="7676" y="548"/>
                  <a:pt x="4604" y="366"/>
                  <a:pt x="1599" y="9"/>
                </a:cubicBezTo>
                <a:cubicBezTo>
                  <a:pt x="1547" y="0"/>
                  <a:pt x="1495" y="0"/>
                  <a:pt x="1443" y="0"/>
                </a:cubicBezTo>
                <a:cubicBezTo>
                  <a:pt x="1012" y="0"/>
                  <a:pt x="610" y="218"/>
                  <a:pt x="350" y="574"/>
                </a:cubicBezTo>
                <a:cubicBezTo>
                  <a:pt x="216" y="757"/>
                  <a:pt x="119" y="975"/>
                  <a:pt x="74" y="1210"/>
                </a:cubicBezTo>
                <a:lnTo>
                  <a:pt x="37" y="1366"/>
                </a:lnTo>
                <a:cubicBezTo>
                  <a:pt x="15" y="1488"/>
                  <a:pt x="0" y="1601"/>
                  <a:pt x="0" y="1723"/>
                </a:cubicBezTo>
                <a:lnTo>
                  <a:pt x="0" y="19477"/>
                </a:lnTo>
                <a:cubicBezTo>
                  <a:pt x="0" y="19477"/>
                  <a:pt x="0" y="19477"/>
                  <a:pt x="0" y="19468"/>
                </a:cubicBezTo>
                <a:cubicBezTo>
                  <a:pt x="0" y="20251"/>
                  <a:pt x="521" y="20947"/>
                  <a:pt x="1257" y="21043"/>
                </a:cubicBezTo>
                <a:cubicBezTo>
                  <a:pt x="4373" y="21409"/>
                  <a:pt x="7550" y="21600"/>
                  <a:pt x="10800" y="21600"/>
                </a:cubicBezTo>
                <a:cubicBezTo>
                  <a:pt x="14043" y="21600"/>
                  <a:pt x="17234" y="21409"/>
                  <a:pt x="20343" y="21043"/>
                </a:cubicBezTo>
                <a:cubicBezTo>
                  <a:pt x="21072" y="20956"/>
                  <a:pt x="21600" y="20251"/>
                  <a:pt x="21600" y="19468"/>
                </a:cubicBezTo>
                <a:cubicBezTo>
                  <a:pt x="21600" y="19468"/>
                  <a:pt x="21600" y="19468"/>
                  <a:pt x="21600" y="19477"/>
                </a:cubicBezTo>
                <a:lnTo>
                  <a:pt x="21600" y="1723"/>
                </a:lnTo>
                <a:cubicBezTo>
                  <a:pt x="21600" y="1610"/>
                  <a:pt x="21585" y="1488"/>
                  <a:pt x="21563" y="1366"/>
                </a:cubicBezTo>
                <a:lnTo>
                  <a:pt x="21541" y="1218"/>
                </a:lnTo>
                <a:close/>
                <a:moveTo>
                  <a:pt x="21042" y="18084"/>
                </a:moveTo>
                <a:cubicBezTo>
                  <a:pt x="20960" y="18015"/>
                  <a:pt x="20864" y="17971"/>
                  <a:pt x="20774" y="17919"/>
                </a:cubicBezTo>
                <a:cubicBezTo>
                  <a:pt x="20864" y="17962"/>
                  <a:pt x="20953" y="18006"/>
                  <a:pt x="21027" y="18067"/>
                </a:cubicBezTo>
                <a:cubicBezTo>
                  <a:pt x="21035" y="18075"/>
                  <a:pt x="21035" y="18075"/>
                  <a:pt x="21042" y="18084"/>
                </a:cubicBezTo>
                <a:close/>
                <a:moveTo>
                  <a:pt x="245" y="18528"/>
                </a:moveTo>
                <a:cubicBezTo>
                  <a:pt x="179" y="18667"/>
                  <a:pt x="111" y="18806"/>
                  <a:pt x="82" y="18963"/>
                </a:cubicBezTo>
                <a:cubicBezTo>
                  <a:pt x="111" y="18806"/>
                  <a:pt x="171" y="18658"/>
                  <a:pt x="245" y="18528"/>
                </a:cubicBezTo>
                <a:close/>
                <a:moveTo>
                  <a:pt x="297" y="18424"/>
                </a:moveTo>
                <a:cubicBezTo>
                  <a:pt x="320" y="18389"/>
                  <a:pt x="335" y="18354"/>
                  <a:pt x="357" y="18319"/>
                </a:cubicBezTo>
                <a:cubicBezTo>
                  <a:pt x="416" y="18232"/>
                  <a:pt x="491" y="18154"/>
                  <a:pt x="573" y="18084"/>
                </a:cubicBezTo>
                <a:cubicBezTo>
                  <a:pt x="469" y="18189"/>
                  <a:pt x="379" y="18302"/>
                  <a:pt x="297" y="18424"/>
                </a:cubicBezTo>
                <a:close/>
                <a:moveTo>
                  <a:pt x="1034" y="17823"/>
                </a:moveTo>
                <a:cubicBezTo>
                  <a:pt x="1168" y="17780"/>
                  <a:pt x="1309" y="17745"/>
                  <a:pt x="1450" y="17745"/>
                </a:cubicBezTo>
                <a:cubicBezTo>
                  <a:pt x="1302" y="17745"/>
                  <a:pt x="1168" y="17780"/>
                  <a:pt x="1034" y="17823"/>
                </a:cubicBezTo>
                <a:close/>
                <a:moveTo>
                  <a:pt x="573" y="18084"/>
                </a:moveTo>
                <a:cubicBezTo>
                  <a:pt x="677" y="17988"/>
                  <a:pt x="803" y="17919"/>
                  <a:pt x="930" y="17867"/>
                </a:cubicBezTo>
                <a:cubicBezTo>
                  <a:pt x="803" y="17919"/>
                  <a:pt x="684" y="17988"/>
                  <a:pt x="573" y="18084"/>
                </a:cubicBezTo>
                <a:close/>
                <a:moveTo>
                  <a:pt x="20179" y="17745"/>
                </a:moveTo>
                <a:cubicBezTo>
                  <a:pt x="20343" y="17745"/>
                  <a:pt x="20492" y="17780"/>
                  <a:pt x="20641" y="17832"/>
                </a:cubicBezTo>
                <a:cubicBezTo>
                  <a:pt x="20492" y="17780"/>
                  <a:pt x="20336" y="17745"/>
                  <a:pt x="20179" y="17745"/>
                </a:cubicBezTo>
                <a:close/>
                <a:moveTo>
                  <a:pt x="21065" y="18102"/>
                </a:moveTo>
                <a:cubicBezTo>
                  <a:pt x="21176" y="18206"/>
                  <a:pt x="21280" y="18328"/>
                  <a:pt x="21355" y="18467"/>
                </a:cubicBezTo>
                <a:cubicBezTo>
                  <a:pt x="21280" y="18328"/>
                  <a:pt x="21176" y="18206"/>
                  <a:pt x="21065" y="18102"/>
                </a:cubicBezTo>
                <a:close/>
                <a:moveTo>
                  <a:pt x="21370" y="18484"/>
                </a:moveTo>
                <a:cubicBezTo>
                  <a:pt x="21451" y="18632"/>
                  <a:pt x="21511" y="18789"/>
                  <a:pt x="21548" y="18963"/>
                </a:cubicBezTo>
                <a:cubicBezTo>
                  <a:pt x="21511" y="18789"/>
                  <a:pt x="21444" y="18632"/>
                  <a:pt x="21370" y="18484"/>
                </a:cubicBezTo>
                <a:close/>
              </a:path>
            </a:pathLst>
          </a:custGeom>
          <a:solidFill>
            <a:srgbClr val="00A057"/>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88" name="Google Shape;388;g9b178f22d4_0_168"/>
          <p:cNvSpPr/>
          <p:nvPr/>
        </p:nvSpPr>
        <p:spPr>
          <a:xfrm>
            <a:off x="4477866" y="2872323"/>
            <a:ext cx="1131409" cy="1266948"/>
          </a:xfrm>
          <a:custGeom>
            <a:rect b="b" l="l" r="r" t="t"/>
            <a:pathLst>
              <a:path extrusionOk="0" h="21600" w="21564">
                <a:moveTo>
                  <a:pt x="21214" y="618"/>
                </a:moveTo>
                <a:cubicBezTo>
                  <a:pt x="21106" y="483"/>
                  <a:pt x="20971" y="369"/>
                  <a:pt x="20818" y="279"/>
                </a:cubicBezTo>
                <a:cubicBezTo>
                  <a:pt x="20522" y="98"/>
                  <a:pt x="20162" y="0"/>
                  <a:pt x="19785" y="0"/>
                </a:cubicBezTo>
                <a:cubicBezTo>
                  <a:pt x="19596" y="0"/>
                  <a:pt x="19417" y="23"/>
                  <a:pt x="19228" y="75"/>
                </a:cubicBezTo>
                <a:cubicBezTo>
                  <a:pt x="13720" y="1576"/>
                  <a:pt x="7763" y="2699"/>
                  <a:pt x="1492" y="3385"/>
                </a:cubicBezTo>
                <a:cubicBezTo>
                  <a:pt x="1033" y="3438"/>
                  <a:pt x="638" y="3626"/>
                  <a:pt x="377" y="3883"/>
                </a:cubicBezTo>
                <a:cubicBezTo>
                  <a:pt x="135" y="4124"/>
                  <a:pt x="0" y="4418"/>
                  <a:pt x="0" y="4735"/>
                </a:cubicBezTo>
                <a:lnTo>
                  <a:pt x="0" y="20115"/>
                </a:lnTo>
                <a:cubicBezTo>
                  <a:pt x="0" y="20024"/>
                  <a:pt x="9" y="19941"/>
                  <a:pt x="36" y="19858"/>
                </a:cubicBezTo>
                <a:cubicBezTo>
                  <a:pt x="-9" y="20039"/>
                  <a:pt x="-9" y="20220"/>
                  <a:pt x="45" y="20409"/>
                </a:cubicBezTo>
                <a:lnTo>
                  <a:pt x="90" y="20537"/>
                </a:lnTo>
                <a:cubicBezTo>
                  <a:pt x="270" y="21163"/>
                  <a:pt x="970" y="21600"/>
                  <a:pt x="1752" y="21600"/>
                </a:cubicBezTo>
                <a:cubicBezTo>
                  <a:pt x="1833" y="21600"/>
                  <a:pt x="1905" y="21592"/>
                  <a:pt x="1986" y="21585"/>
                </a:cubicBezTo>
                <a:cubicBezTo>
                  <a:pt x="8491" y="20869"/>
                  <a:pt x="14664" y="19685"/>
                  <a:pt x="20396" y="18117"/>
                </a:cubicBezTo>
                <a:cubicBezTo>
                  <a:pt x="21160" y="17913"/>
                  <a:pt x="21591" y="17340"/>
                  <a:pt x="21555" y="16752"/>
                </a:cubicBezTo>
                <a:cubicBezTo>
                  <a:pt x="21555" y="16775"/>
                  <a:pt x="21564" y="16790"/>
                  <a:pt x="21564" y="16813"/>
                </a:cubicBezTo>
                <a:lnTo>
                  <a:pt x="21564" y="1432"/>
                </a:lnTo>
                <a:cubicBezTo>
                  <a:pt x="21564" y="1176"/>
                  <a:pt x="21474" y="920"/>
                  <a:pt x="21277" y="679"/>
                </a:cubicBezTo>
                <a:lnTo>
                  <a:pt x="21214" y="618"/>
                </a:lnTo>
                <a:close/>
                <a:moveTo>
                  <a:pt x="20863" y="15689"/>
                </a:moveTo>
                <a:cubicBezTo>
                  <a:pt x="20827" y="15667"/>
                  <a:pt x="20782" y="15644"/>
                  <a:pt x="20737" y="15621"/>
                </a:cubicBezTo>
                <a:cubicBezTo>
                  <a:pt x="20764" y="15636"/>
                  <a:pt x="20791" y="15644"/>
                  <a:pt x="20818" y="15659"/>
                </a:cubicBezTo>
                <a:cubicBezTo>
                  <a:pt x="20836" y="15667"/>
                  <a:pt x="20845" y="15682"/>
                  <a:pt x="20863" y="15689"/>
                </a:cubicBezTo>
                <a:close/>
                <a:moveTo>
                  <a:pt x="476" y="19187"/>
                </a:moveTo>
                <a:cubicBezTo>
                  <a:pt x="431" y="19225"/>
                  <a:pt x="386" y="19263"/>
                  <a:pt x="341" y="19308"/>
                </a:cubicBezTo>
                <a:cubicBezTo>
                  <a:pt x="350" y="19293"/>
                  <a:pt x="368" y="19278"/>
                  <a:pt x="377" y="19263"/>
                </a:cubicBezTo>
                <a:cubicBezTo>
                  <a:pt x="413" y="19233"/>
                  <a:pt x="449" y="19210"/>
                  <a:pt x="476" y="19187"/>
                </a:cubicBezTo>
                <a:close/>
                <a:moveTo>
                  <a:pt x="63" y="19783"/>
                </a:moveTo>
                <a:cubicBezTo>
                  <a:pt x="81" y="19723"/>
                  <a:pt x="108" y="19670"/>
                  <a:pt x="135" y="19610"/>
                </a:cubicBezTo>
                <a:cubicBezTo>
                  <a:pt x="108" y="19670"/>
                  <a:pt x="81" y="19723"/>
                  <a:pt x="63" y="19783"/>
                </a:cubicBezTo>
                <a:close/>
                <a:moveTo>
                  <a:pt x="287" y="19383"/>
                </a:moveTo>
                <a:cubicBezTo>
                  <a:pt x="251" y="19429"/>
                  <a:pt x="216" y="19481"/>
                  <a:pt x="189" y="19527"/>
                </a:cubicBezTo>
                <a:cubicBezTo>
                  <a:pt x="216" y="19481"/>
                  <a:pt x="242" y="19429"/>
                  <a:pt x="287" y="19383"/>
                </a:cubicBezTo>
                <a:close/>
                <a:moveTo>
                  <a:pt x="575" y="19104"/>
                </a:moveTo>
                <a:cubicBezTo>
                  <a:pt x="629" y="19067"/>
                  <a:pt x="683" y="19037"/>
                  <a:pt x="737" y="19006"/>
                </a:cubicBezTo>
                <a:cubicBezTo>
                  <a:pt x="683" y="19037"/>
                  <a:pt x="629" y="19074"/>
                  <a:pt x="575" y="19104"/>
                </a:cubicBezTo>
                <a:close/>
                <a:moveTo>
                  <a:pt x="1159" y="18826"/>
                </a:moveTo>
                <a:cubicBezTo>
                  <a:pt x="1267" y="18795"/>
                  <a:pt x="1384" y="18773"/>
                  <a:pt x="1500" y="18758"/>
                </a:cubicBezTo>
                <a:cubicBezTo>
                  <a:pt x="1384" y="18773"/>
                  <a:pt x="1267" y="18795"/>
                  <a:pt x="1159" y="18826"/>
                </a:cubicBezTo>
                <a:close/>
                <a:moveTo>
                  <a:pt x="845" y="18946"/>
                </a:moveTo>
                <a:cubicBezTo>
                  <a:pt x="907" y="18916"/>
                  <a:pt x="979" y="18893"/>
                  <a:pt x="1051" y="18863"/>
                </a:cubicBezTo>
                <a:cubicBezTo>
                  <a:pt x="979" y="18893"/>
                  <a:pt x="907" y="18916"/>
                  <a:pt x="845" y="18946"/>
                </a:cubicBezTo>
                <a:close/>
                <a:moveTo>
                  <a:pt x="20279" y="15440"/>
                </a:moveTo>
                <a:cubicBezTo>
                  <a:pt x="20324" y="15455"/>
                  <a:pt x="20369" y="15471"/>
                  <a:pt x="20414" y="15486"/>
                </a:cubicBezTo>
                <a:cubicBezTo>
                  <a:pt x="20378" y="15471"/>
                  <a:pt x="20333" y="15455"/>
                  <a:pt x="20279" y="15440"/>
                </a:cubicBezTo>
                <a:close/>
                <a:moveTo>
                  <a:pt x="21483" y="16413"/>
                </a:moveTo>
                <a:cubicBezTo>
                  <a:pt x="21501" y="16451"/>
                  <a:pt x="21501" y="16488"/>
                  <a:pt x="21519" y="16519"/>
                </a:cubicBezTo>
                <a:cubicBezTo>
                  <a:pt x="21510" y="16488"/>
                  <a:pt x="21501" y="16451"/>
                  <a:pt x="21483" y="16413"/>
                </a:cubicBezTo>
                <a:close/>
              </a:path>
            </a:pathLst>
          </a:custGeom>
          <a:solidFill>
            <a:srgbClr val="007947"/>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89" name="Google Shape;389;g9b178f22d4_0_168"/>
          <p:cNvSpPr/>
          <p:nvPr/>
        </p:nvSpPr>
        <p:spPr>
          <a:xfrm>
            <a:off x="706496" y="2341669"/>
            <a:ext cx="993813" cy="1445580"/>
          </a:xfrm>
          <a:custGeom>
            <a:rect b="b" l="l" r="r" t="t"/>
            <a:pathLst>
              <a:path extrusionOk="0" h="21600" w="21580">
                <a:moveTo>
                  <a:pt x="20802" y="5907"/>
                </a:moveTo>
                <a:cubicBezTo>
                  <a:pt x="20658" y="5841"/>
                  <a:pt x="20484" y="5782"/>
                  <a:pt x="20300" y="5735"/>
                </a:cubicBezTo>
                <a:cubicBezTo>
                  <a:pt x="13923" y="4222"/>
                  <a:pt x="8149" y="2359"/>
                  <a:pt x="3133" y="218"/>
                </a:cubicBezTo>
                <a:cubicBezTo>
                  <a:pt x="2795" y="73"/>
                  <a:pt x="2396" y="0"/>
                  <a:pt x="2007" y="0"/>
                </a:cubicBezTo>
                <a:cubicBezTo>
                  <a:pt x="1577" y="0"/>
                  <a:pt x="1157" y="86"/>
                  <a:pt x="809" y="258"/>
                </a:cubicBezTo>
                <a:lnTo>
                  <a:pt x="727" y="297"/>
                </a:lnTo>
                <a:cubicBezTo>
                  <a:pt x="615" y="350"/>
                  <a:pt x="512" y="416"/>
                  <a:pt x="430" y="482"/>
                </a:cubicBezTo>
                <a:cubicBezTo>
                  <a:pt x="144" y="700"/>
                  <a:pt x="0" y="971"/>
                  <a:pt x="0" y="1236"/>
                </a:cubicBezTo>
                <a:lnTo>
                  <a:pt x="0" y="14715"/>
                </a:lnTo>
                <a:cubicBezTo>
                  <a:pt x="0" y="14702"/>
                  <a:pt x="10" y="14689"/>
                  <a:pt x="10" y="14669"/>
                </a:cubicBezTo>
                <a:cubicBezTo>
                  <a:pt x="-10" y="15059"/>
                  <a:pt x="256" y="15448"/>
                  <a:pt x="840" y="15699"/>
                </a:cubicBezTo>
                <a:cubicBezTo>
                  <a:pt x="6122" y="17959"/>
                  <a:pt x="12182" y="19922"/>
                  <a:pt x="18857" y="21521"/>
                </a:cubicBezTo>
                <a:cubicBezTo>
                  <a:pt x="19082" y="21574"/>
                  <a:pt x="19317" y="21600"/>
                  <a:pt x="19553" y="21600"/>
                </a:cubicBezTo>
                <a:cubicBezTo>
                  <a:pt x="20198" y="21600"/>
                  <a:pt x="20822" y="21402"/>
                  <a:pt x="21201" y="21058"/>
                </a:cubicBezTo>
                <a:lnTo>
                  <a:pt x="21262" y="20992"/>
                </a:lnTo>
                <a:cubicBezTo>
                  <a:pt x="21498" y="20774"/>
                  <a:pt x="21590" y="20523"/>
                  <a:pt x="21570" y="20285"/>
                </a:cubicBezTo>
                <a:cubicBezTo>
                  <a:pt x="21570" y="20305"/>
                  <a:pt x="21580" y="20325"/>
                  <a:pt x="21580" y="20345"/>
                </a:cubicBezTo>
                <a:lnTo>
                  <a:pt x="21580" y="6865"/>
                </a:lnTo>
                <a:cubicBezTo>
                  <a:pt x="21570" y="6495"/>
                  <a:pt x="21293" y="6138"/>
                  <a:pt x="20802" y="5907"/>
                </a:cubicBezTo>
                <a:close/>
                <a:moveTo>
                  <a:pt x="133" y="14285"/>
                </a:moveTo>
                <a:cubicBezTo>
                  <a:pt x="113" y="14312"/>
                  <a:pt x="103" y="14338"/>
                  <a:pt x="92" y="14371"/>
                </a:cubicBezTo>
                <a:cubicBezTo>
                  <a:pt x="103" y="14338"/>
                  <a:pt x="113" y="14312"/>
                  <a:pt x="133" y="14285"/>
                </a:cubicBezTo>
                <a:close/>
                <a:moveTo>
                  <a:pt x="420" y="13968"/>
                </a:moveTo>
                <a:cubicBezTo>
                  <a:pt x="420" y="13962"/>
                  <a:pt x="430" y="13962"/>
                  <a:pt x="430" y="13955"/>
                </a:cubicBezTo>
                <a:cubicBezTo>
                  <a:pt x="512" y="13889"/>
                  <a:pt x="615" y="13830"/>
                  <a:pt x="727" y="13770"/>
                </a:cubicBezTo>
                <a:cubicBezTo>
                  <a:pt x="604" y="13836"/>
                  <a:pt x="502" y="13902"/>
                  <a:pt x="420" y="13968"/>
                </a:cubicBezTo>
                <a:close/>
                <a:moveTo>
                  <a:pt x="20761" y="19367"/>
                </a:moveTo>
                <a:cubicBezTo>
                  <a:pt x="20771" y="19373"/>
                  <a:pt x="20792" y="19373"/>
                  <a:pt x="20802" y="19380"/>
                </a:cubicBezTo>
                <a:cubicBezTo>
                  <a:pt x="20843" y="19400"/>
                  <a:pt x="20873" y="19426"/>
                  <a:pt x="20914" y="19446"/>
                </a:cubicBezTo>
                <a:cubicBezTo>
                  <a:pt x="20863" y="19420"/>
                  <a:pt x="20812" y="19393"/>
                  <a:pt x="20761" y="19367"/>
                </a:cubicBezTo>
                <a:close/>
                <a:moveTo>
                  <a:pt x="21078" y="19552"/>
                </a:moveTo>
                <a:cubicBezTo>
                  <a:pt x="21119" y="19585"/>
                  <a:pt x="21160" y="19618"/>
                  <a:pt x="21201" y="19651"/>
                </a:cubicBezTo>
                <a:cubicBezTo>
                  <a:pt x="21160" y="19611"/>
                  <a:pt x="21129" y="19578"/>
                  <a:pt x="21078" y="19552"/>
                </a:cubicBezTo>
                <a:close/>
                <a:moveTo>
                  <a:pt x="21498" y="20014"/>
                </a:moveTo>
                <a:cubicBezTo>
                  <a:pt x="21518" y="20054"/>
                  <a:pt x="21529" y="20093"/>
                  <a:pt x="21539" y="20133"/>
                </a:cubicBezTo>
                <a:cubicBezTo>
                  <a:pt x="21529" y="20093"/>
                  <a:pt x="21508" y="20054"/>
                  <a:pt x="21498" y="20014"/>
                </a:cubicBezTo>
                <a:close/>
                <a:moveTo>
                  <a:pt x="21334" y="19770"/>
                </a:moveTo>
                <a:cubicBezTo>
                  <a:pt x="21365" y="19803"/>
                  <a:pt x="21396" y="19842"/>
                  <a:pt x="21416" y="19882"/>
                </a:cubicBezTo>
                <a:cubicBezTo>
                  <a:pt x="21385" y="19842"/>
                  <a:pt x="21365" y="19803"/>
                  <a:pt x="21334" y="19770"/>
                </a:cubicBezTo>
                <a:close/>
              </a:path>
            </a:pathLst>
          </a:custGeom>
          <a:solidFill>
            <a:srgbClr val="9CCD50"/>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90" name="Google Shape;390;g9b178f22d4_0_168"/>
          <p:cNvSpPr/>
          <p:nvPr/>
        </p:nvSpPr>
        <p:spPr>
          <a:xfrm>
            <a:off x="1790765" y="2872326"/>
            <a:ext cx="1131382" cy="1267812"/>
          </a:xfrm>
          <a:custGeom>
            <a:rect b="b" l="l" r="r" t="t"/>
            <a:pathLst>
              <a:path extrusionOk="0" h="21600" w="21582">
                <a:moveTo>
                  <a:pt x="20907" y="3654"/>
                </a:moveTo>
                <a:cubicBezTo>
                  <a:pt x="20674" y="3511"/>
                  <a:pt x="20395" y="3420"/>
                  <a:pt x="20089" y="3383"/>
                </a:cubicBezTo>
                <a:cubicBezTo>
                  <a:pt x="13812" y="2690"/>
                  <a:pt x="7850" y="1567"/>
                  <a:pt x="2338" y="75"/>
                </a:cubicBezTo>
                <a:cubicBezTo>
                  <a:pt x="2158" y="23"/>
                  <a:pt x="1969" y="0"/>
                  <a:pt x="1780" y="0"/>
                </a:cubicBezTo>
                <a:cubicBezTo>
                  <a:pt x="1268" y="0"/>
                  <a:pt x="782" y="181"/>
                  <a:pt x="459" y="505"/>
                </a:cubicBezTo>
                <a:cubicBezTo>
                  <a:pt x="423" y="542"/>
                  <a:pt x="387" y="580"/>
                  <a:pt x="360" y="618"/>
                </a:cubicBezTo>
                <a:lnTo>
                  <a:pt x="279" y="701"/>
                </a:lnTo>
                <a:cubicBezTo>
                  <a:pt x="90" y="934"/>
                  <a:pt x="0" y="1190"/>
                  <a:pt x="0" y="1447"/>
                </a:cubicBezTo>
                <a:lnTo>
                  <a:pt x="0" y="16816"/>
                </a:lnTo>
                <a:cubicBezTo>
                  <a:pt x="0" y="16793"/>
                  <a:pt x="9" y="16778"/>
                  <a:pt x="9" y="16756"/>
                </a:cubicBezTo>
                <a:cubicBezTo>
                  <a:pt x="-18" y="17343"/>
                  <a:pt x="414" y="17916"/>
                  <a:pt x="1178" y="18119"/>
                </a:cubicBezTo>
                <a:cubicBezTo>
                  <a:pt x="6906" y="19686"/>
                  <a:pt x="13102" y="20869"/>
                  <a:pt x="19604" y="21585"/>
                </a:cubicBezTo>
                <a:cubicBezTo>
                  <a:pt x="19684" y="21592"/>
                  <a:pt x="19766" y="21600"/>
                  <a:pt x="19837" y="21600"/>
                </a:cubicBezTo>
                <a:cubicBezTo>
                  <a:pt x="20629" y="21600"/>
                  <a:pt x="21330" y="21163"/>
                  <a:pt x="21501" y="20538"/>
                </a:cubicBezTo>
                <a:lnTo>
                  <a:pt x="21537" y="20410"/>
                </a:lnTo>
                <a:cubicBezTo>
                  <a:pt x="21573" y="20282"/>
                  <a:pt x="21582" y="20161"/>
                  <a:pt x="21573" y="20040"/>
                </a:cubicBezTo>
                <a:cubicBezTo>
                  <a:pt x="21573" y="20063"/>
                  <a:pt x="21582" y="20086"/>
                  <a:pt x="21582" y="20108"/>
                </a:cubicBezTo>
                <a:lnTo>
                  <a:pt x="21582" y="4739"/>
                </a:lnTo>
                <a:cubicBezTo>
                  <a:pt x="21582" y="4302"/>
                  <a:pt x="21330" y="3903"/>
                  <a:pt x="20907" y="3654"/>
                </a:cubicBezTo>
                <a:close/>
                <a:moveTo>
                  <a:pt x="21222" y="19280"/>
                </a:moveTo>
                <a:cubicBezTo>
                  <a:pt x="21195" y="19249"/>
                  <a:pt x="21159" y="19219"/>
                  <a:pt x="21123" y="19189"/>
                </a:cubicBezTo>
                <a:cubicBezTo>
                  <a:pt x="21159" y="19212"/>
                  <a:pt x="21195" y="19242"/>
                  <a:pt x="21222" y="19280"/>
                </a:cubicBezTo>
                <a:close/>
                <a:moveTo>
                  <a:pt x="54" y="16515"/>
                </a:moveTo>
                <a:cubicBezTo>
                  <a:pt x="63" y="16477"/>
                  <a:pt x="72" y="16439"/>
                  <a:pt x="81" y="16402"/>
                </a:cubicBezTo>
                <a:cubicBezTo>
                  <a:pt x="72" y="16439"/>
                  <a:pt x="63" y="16477"/>
                  <a:pt x="54" y="16515"/>
                </a:cubicBezTo>
                <a:close/>
                <a:moveTo>
                  <a:pt x="360" y="15980"/>
                </a:moveTo>
                <a:cubicBezTo>
                  <a:pt x="396" y="15942"/>
                  <a:pt x="423" y="15904"/>
                  <a:pt x="459" y="15867"/>
                </a:cubicBezTo>
                <a:cubicBezTo>
                  <a:pt x="495" y="15836"/>
                  <a:pt x="531" y="15814"/>
                  <a:pt x="567" y="15784"/>
                </a:cubicBezTo>
                <a:cubicBezTo>
                  <a:pt x="495" y="15844"/>
                  <a:pt x="423" y="15912"/>
                  <a:pt x="360" y="15980"/>
                </a:cubicBezTo>
                <a:close/>
                <a:moveTo>
                  <a:pt x="1016" y="15513"/>
                </a:moveTo>
                <a:cubicBezTo>
                  <a:pt x="1097" y="15482"/>
                  <a:pt x="1178" y="15460"/>
                  <a:pt x="1268" y="15437"/>
                </a:cubicBezTo>
                <a:cubicBezTo>
                  <a:pt x="1178" y="15460"/>
                  <a:pt x="1097" y="15482"/>
                  <a:pt x="1016" y="15513"/>
                </a:cubicBezTo>
                <a:close/>
                <a:moveTo>
                  <a:pt x="683" y="15693"/>
                </a:moveTo>
                <a:cubicBezTo>
                  <a:pt x="746" y="15648"/>
                  <a:pt x="809" y="15618"/>
                  <a:pt x="881" y="15580"/>
                </a:cubicBezTo>
                <a:cubicBezTo>
                  <a:pt x="818" y="15618"/>
                  <a:pt x="746" y="15648"/>
                  <a:pt x="683" y="15693"/>
                </a:cubicBezTo>
                <a:close/>
                <a:moveTo>
                  <a:pt x="1394" y="15407"/>
                </a:moveTo>
                <a:cubicBezTo>
                  <a:pt x="1520" y="15384"/>
                  <a:pt x="1655" y="15369"/>
                  <a:pt x="1789" y="15369"/>
                </a:cubicBezTo>
                <a:cubicBezTo>
                  <a:pt x="1655" y="15369"/>
                  <a:pt x="1520" y="15384"/>
                  <a:pt x="1394" y="15407"/>
                </a:cubicBezTo>
                <a:close/>
                <a:moveTo>
                  <a:pt x="20853" y="18993"/>
                </a:moveTo>
                <a:cubicBezTo>
                  <a:pt x="20871" y="19001"/>
                  <a:pt x="20898" y="19008"/>
                  <a:pt x="20907" y="19023"/>
                </a:cubicBezTo>
                <a:cubicBezTo>
                  <a:pt x="20925" y="19038"/>
                  <a:pt x="20943" y="19054"/>
                  <a:pt x="20970" y="19069"/>
                </a:cubicBezTo>
                <a:cubicBezTo>
                  <a:pt x="20934" y="19038"/>
                  <a:pt x="20889" y="19016"/>
                  <a:pt x="20853" y="18993"/>
                </a:cubicBezTo>
                <a:close/>
                <a:moveTo>
                  <a:pt x="20494" y="18835"/>
                </a:moveTo>
                <a:cubicBezTo>
                  <a:pt x="20539" y="18850"/>
                  <a:pt x="20575" y="18865"/>
                  <a:pt x="20611" y="18880"/>
                </a:cubicBezTo>
                <a:cubicBezTo>
                  <a:pt x="20575" y="18865"/>
                  <a:pt x="20539" y="18850"/>
                  <a:pt x="20494" y="18835"/>
                </a:cubicBezTo>
                <a:close/>
                <a:moveTo>
                  <a:pt x="21501" y="19701"/>
                </a:moveTo>
                <a:cubicBezTo>
                  <a:pt x="21519" y="19739"/>
                  <a:pt x="21528" y="19769"/>
                  <a:pt x="21546" y="19807"/>
                </a:cubicBezTo>
                <a:cubicBezTo>
                  <a:pt x="21528" y="19769"/>
                  <a:pt x="21510" y="19732"/>
                  <a:pt x="21501" y="19701"/>
                </a:cubicBezTo>
                <a:close/>
                <a:moveTo>
                  <a:pt x="21348" y="19423"/>
                </a:moveTo>
                <a:cubicBezTo>
                  <a:pt x="21375" y="19460"/>
                  <a:pt x="21402" y="19490"/>
                  <a:pt x="21420" y="19528"/>
                </a:cubicBezTo>
                <a:cubicBezTo>
                  <a:pt x="21402" y="19490"/>
                  <a:pt x="21375" y="19453"/>
                  <a:pt x="21348" y="19423"/>
                </a:cubicBezTo>
                <a:close/>
              </a:path>
            </a:pathLst>
          </a:custGeom>
          <a:solidFill>
            <a:srgbClr val="42BE5C"/>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91" name="Google Shape;391;g9b178f22d4_0_168"/>
          <p:cNvSpPr/>
          <p:nvPr/>
        </p:nvSpPr>
        <p:spPr>
          <a:xfrm>
            <a:off x="5703562" y="1280362"/>
            <a:ext cx="2088882" cy="2502900"/>
          </a:xfrm>
          <a:custGeom>
            <a:rect b="b" l="l" r="r" t="t"/>
            <a:pathLst>
              <a:path extrusionOk="0" h="21600" w="21600">
                <a:moveTo>
                  <a:pt x="21600" y="7758"/>
                </a:moveTo>
                <a:cubicBezTo>
                  <a:pt x="21600" y="7701"/>
                  <a:pt x="21590" y="7644"/>
                  <a:pt x="21571" y="7583"/>
                </a:cubicBezTo>
                <a:lnTo>
                  <a:pt x="19177" y="523"/>
                </a:lnTo>
                <a:cubicBezTo>
                  <a:pt x="19124" y="363"/>
                  <a:pt x="19002" y="233"/>
                  <a:pt x="18841" y="141"/>
                </a:cubicBezTo>
                <a:cubicBezTo>
                  <a:pt x="18680" y="50"/>
                  <a:pt x="18480" y="0"/>
                  <a:pt x="18275" y="0"/>
                </a:cubicBezTo>
                <a:cubicBezTo>
                  <a:pt x="18149" y="0"/>
                  <a:pt x="18022" y="19"/>
                  <a:pt x="17900" y="61"/>
                </a:cubicBezTo>
                <a:lnTo>
                  <a:pt x="8316" y="3244"/>
                </a:lnTo>
                <a:cubicBezTo>
                  <a:pt x="8175" y="3293"/>
                  <a:pt x="8058" y="3358"/>
                  <a:pt x="7970" y="3438"/>
                </a:cubicBezTo>
                <a:cubicBezTo>
                  <a:pt x="7834" y="3564"/>
                  <a:pt x="7765" y="3717"/>
                  <a:pt x="7765" y="3874"/>
                </a:cubicBezTo>
                <a:lnTo>
                  <a:pt x="7765" y="9747"/>
                </a:lnTo>
                <a:cubicBezTo>
                  <a:pt x="5621" y="10773"/>
                  <a:pt x="3217" y="11678"/>
                  <a:pt x="595" y="12437"/>
                </a:cubicBezTo>
                <a:cubicBezTo>
                  <a:pt x="434" y="12483"/>
                  <a:pt x="302" y="12555"/>
                  <a:pt x="205" y="12647"/>
                </a:cubicBezTo>
                <a:cubicBezTo>
                  <a:pt x="73" y="12769"/>
                  <a:pt x="0" y="12922"/>
                  <a:pt x="0" y="13078"/>
                </a:cubicBezTo>
                <a:lnTo>
                  <a:pt x="0" y="20863"/>
                </a:lnTo>
                <a:cubicBezTo>
                  <a:pt x="0" y="20856"/>
                  <a:pt x="5" y="20852"/>
                  <a:pt x="5" y="20844"/>
                </a:cubicBezTo>
                <a:cubicBezTo>
                  <a:pt x="0" y="20989"/>
                  <a:pt x="49" y="21142"/>
                  <a:pt x="175" y="21287"/>
                </a:cubicBezTo>
                <a:cubicBezTo>
                  <a:pt x="351" y="21486"/>
                  <a:pt x="653" y="21600"/>
                  <a:pt x="960" y="21600"/>
                </a:cubicBezTo>
                <a:cubicBezTo>
                  <a:pt x="1072" y="21600"/>
                  <a:pt x="1185" y="21585"/>
                  <a:pt x="1292" y="21554"/>
                </a:cubicBezTo>
                <a:cubicBezTo>
                  <a:pt x="4899" y="20505"/>
                  <a:pt x="8131" y="19184"/>
                  <a:pt x="10876" y="17650"/>
                </a:cubicBezTo>
                <a:cubicBezTo>
                  <a:pt x="12377" y="16811"/>
                  <a:pt x="13722" y="15902"/>
                  <a:pt x="14907" y="14941"/>
                </a:cubicBezTo>
                <a:cubicBezTo>
                  <a:pt x="15092" y="14792"/>
                  <a:pt x="15341" y="14712"/>
                  <a:pt x="15599" y="14712"/>
                </a:cubicBezTo>
                <a:cubicBezTo>
                  <a:pt x="15721" y="14712"/>
                  <a:pt x="15848" y="14731"/>
                  <a:pt x="15965" y="14769"/>
                </a:cubicBezTo>
                <a:lnTo>
                  <a:pt x="20303" y="16173"/>
                </a:lnTo>
                <a:cubicBezTo>
                  <a:pt x="20425" y="16215"/>
                  <a:pt x="20552" y="16231"/>
                  <a:pt x="20674" y="16231"/>
                </a:cubicBezTo>
                <a:cubicBezTo>
                  <a:pt x="21171" y="16231"/>
                  <a:pt x="21600" y="15921"/>
                  <a:pt x="21600" y="15540"/>
                </a:cubicBezTo>
                <a:cubicBezTo>
                  <a:pt x="21600" y="15540"/>
                  <a:pt x="21600" y="15540"/>
                  <a:pt x="21600" y="15544"/>
                </a:cubicBezTo>
                <a:lnTo>
                  <a:pt x="21600" y="7758"/>
                </a:lnTo>
                <a:close/>
                <a:moveTo>
                  <a:pt x="224" y="20413"/>
                </a:moveTo>
                <a:cubicBezTo>
                  <a:pt x="210" y="20425"/>
                  <a:pt x="200" y="20440"/>
                  <a:pt x="185" y="20451"/>
                </a:cubicBezTo>
                <a:cubicBezTo>
                  <a:pt x="195" y="20444"/>
                  <a:pt x="195" y="20432"/>
                  <a:pt x="205" y="20425"/>
                </a:cubicBezTo>
                <a:cubicBezTo>
                  <a:pt x="215" y="20421"/>
                  <a:pt x="219" y="20417"/>
                  <a:pt x="224" y="20413"/>
                </a:cubicBezTo>
                <a:close/>
                <a:moveTo>
                  <a:pt x="73" y="20608"/>
                </a:moveTo>
                <a:cubicBezTo>
                  <a:pt x="68" y="20619"/>
                  <a:pt x="59" y="20631"/>
                  <a:pt x="54" y="20642"/>
                </a:cubicBezTo>
                <a:cubicBezTo>
                  <a:pt x="59" y="20627"/>
                  <a:pt x="68" y="20619"/>
                  <a:pt x="73" y="20608"/>
                </a:cubicBezTo>
                <a:close/>
                <a:moveTo>
                  <a:pt x="336" y="20337"/>
                </a:moveTo>
                <a:cubicBezTo>
                  <a:pt x="356" y="20325"/>
                  <a:pt x="371" y="20310"/>
                  <a:pt x="390" y="20302"/>
                </a:cubicBezTo>
                <a:cubicBezTo>
                  <a:pt x="371" y="20310"/>
                  <a:pt x="356" y="20325"/>
                  <a:pt x="336" y="20337"/>
                </a:cubicBezTo>
                <a:close/>
              </a:path>
            </a:pathLst>
          </a:custGeom>
          <a:solidFill>
            <a:srgbClr val="006047"/>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92" name="Google Shape;392;g9b178f22d4_0_168"/>
          <p:cNvSpPr/>
          <p:nvPr/>
        </p:nvSpPr>
        <p:spPr>
          <a:xfrm>
            <a:off x="3016459" y="4039314"/>
            <a:ext cx="1368771" cy="195966"/>
          </a:xfrm>
          <a:custGeom>
            <a:rect b="b" l="l" r="r" t="t"/>
            <a:pathLst>
              <a:path extrusionOk="0" h="21600" w="21303">
                <a:moveTo>
                  <a:pt x="19888" y="0"/>
                </a:moveTo>
                <a:cubicBezTo>
                  <a:pt x="20534" y="0"/>
                  <a:pt x="21099" y="2779"/>
                  <a:pt x="21238" y="6826"/>
                </a:cubicBezTo>
                <a:lnTo>
                  <a:pt x="21268" y="7704"/>
                </a:lnTo>
                <a:cubicBezTo>
                  <a:pt x="21451" y="12823"/>
                  <a:pt x="20893" y="17894"/>
                  <a:pt x="20064" y="18479"/>
                </a:cubicBezTo>
                <a:cubicBezTo>
                  <a:pt x="16990" y="20527"/>
                  <a:pt x="13850" y="21600"/>
                  <a:pt x="10651" y="21600"/>
                </a:cubicBezTo>
                <a:cubicBezTo>
                  <a:pt x="7445" y="21600"/>
                  <a:pt x="4305" y="20527"/>
                  <a:pt x="1238" y="18479"/>
                </a:cubicBezTo>
                <a:cubicBezTo>
                  <a:pt x="416" y="17894"/>
                  <a:pt x="-149" y="12823"/>
                  <a:pt x="34" y="7704"/>
                </a:cubicBezTo>
                <a:lnTo>
                  <a:pt x="71" y="6826"/>
                </a:lnTo>
                <a:cubicBezTo>
                  <a:pt x="211" y="2828"/>
                  <a:pt x="775" y="0"/>
                  <a:pt x="1421" y="0"/>
                </a:cubicBezTo>
                <a:cubicBezTo>
                  <a:pt x="1472" y="0"/>
                  <a:pt x="1524" y="0"/>
                  <a:pt x="1575" y="49"/>
                </a:cubicBezTo>
                <a:cubicBezTo>
                  <a:pt x="4532" y="1999"/>
                  <a:pt x="7562" y="3072"/>
                  <a:pt x="10658" y="3072"/>
                </a:cubicBezTo>
                <a:cubicBezTo>
                  <a:pt x="13747" y="3072"/>
                  <a:pt x="16777" y="2048"/>
                  <a:pt x="19742" y="49"/>
                </a:cubicBezTo>
                <a:cubicBezTo>
                  <a:pt x="19778" y="49"/>
                  <a:pt x="19837" y="0"/>
                  <a:pt x="19888" y="0"/>
                </a:cubicBezTo>
                <a:close/>
              </a:path>
            </a:pathLst>
          </a:custGeom>
          <a:solidFill>
            <a:srgbClr val="42BE5C"/>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93" name="Google Shape;393;g9b178f22d4_0_168"/>
          <p:cNvSpPr/>
          <p:nvPr/>
        </p:nvSpPr>
        <p:spPr>
          <a:xfrm>
            <a:off x="4477866" y="3773559"/>
            <a:ext cx="1131488" cy="365742"/>
          </a:xfrm>
          <a:custGeom>
            <a:rect b="b" l="l" r="r" t="t"/>
            <a:pathLst>
              <a:path extrusionOk="0" h="21600" w="21100">
                <a:moveTo>
                  <a:pt x="19354" y="0"/>
                </a:moveTo>
                <a:cubicBezTo>
                  <a:pt x="19908" y="0"/>
                  <a:pt x="20436" y="757"/>
                  <a:pt x="20752" y="2142"/>
                </a:cubicBezTo>
                <a:lnTo>
                  <a:pt x="20822" y="2429"/>
                </a:lnTo>
                <a:cubicBezTo>
                  <a:pt x="21429" y="5041"/>
                  <a:pt x="20998" y="8541"/>
                  <a:pt x="19952" y="9533"/>
                </a:cubicBezTo>
                <a:cubicBezTo>
                  <a:pt x="14343" y="14966"/>
                  <a:pt x="8295" y="19066"/>
                  <a:pt x="1939" y="21548"/>
                </a:cubicBezTo>
                <a:cubicBezTo>
                  <a:pt x="1860" y="21574"/>
                  <a:pt x="1781" y="21600"/>
                  <a:pt x="1710" y="21600"/>
                </a:cubicBezTo>
                <a:cubicBezTo>
                  <a:pt x="937" y="21600"/>
                  <a:pt x="251" y="20085"/>
                  <a:pt x="84" y="17917"/>
                </a:cubicBezTo>
                <a:lnTo>
                  <a:pt x="40" y="17473"/>
                </a:lnTo>
                <a:cubicBezTo>
                  <a:pt x="-171" y="14757"/>
                  <a:pt x="480" y="12119"/>
                  <a:pt x="1464" y="11753"/>
                </a:cubicBezTo>
                <a:cubicBezTo>
                  <a:pt x="7592" y="9350"/>
                  <a:pt x="13429" y="5459"/>
                  <a:pt x="18818" y="287"/>
                </a:cubicBezTo>
                <a:cubicBezTo>
                  <a:pt x="18985" y="78"/>
                  <a:pt x="19170" y="0"/>
                  <a:pt x="19354" y="0"/>
                </a:cubicBezTo>
                <a:close/>
              </a:path>
            </a:pathLst>
          </a:custGeom>
          <a:solidFill>
            <a:srgbClr val="00A057"/>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94" name="Google Shape;394;g9b178f22d4_0_168"/>
          <p:cNvSpPr/>
          <p:nvPr/>
        </p:nvSpPr>
        <p:spPr>
          <a:xfrm>
            <a:off x="706406" y="3243784"/>
            <a:ext cx="993893" cy="543456"/>
          </a:xfrm>
          <a:custGeom>
            <a:rect b="b" l="l" r="r" t="t"/>
            <a:pathLst>
              <a:path extrusionOk="0" h="21600" w="20966">
                <a:moveTo>
                  <a:pt x="1961" y="0"/>
                </a:moveTo>
                <a:cubicBezTo>
                  <a:pt x="2338" y="0"/>
                  <a:pt x="2726" y="193"/>
                  <a:pt x="3054" y="580"/>
                </a:cubicBezTo>
                <a:cubicBezTo>
                  <a:pt x="7927" y="6274"/>
                  <a:pt x="13536" y="11213"/>
                  <a:pt x="19732" y="15255"/>
                </a:cubicBezTo>
                <a:cubicBezTo>
                  <a:pt x="20866" y="15993"/>
                  <a:pt x="21323" y="18278"/>
                  <a:pt x="20657" y="19983"/>
                </a:cubicBezTo>
                <a:lnTo>
                  <a:pt x="20597" y="20159"/>
                </a:lnTo>
                <a:cubicBezTo>
                  <a:pt x="20239" y="21073"/>
                  <a:pt x="19622" y="21600"/>
                  <a:pt x="18996" y="21600"/>
                </a:cubicBezTo>
                <a:cubicBezTo>
                  <a:pt x="18767" y="21600"/>
                  <a:pt x="18539" y="21530"/>
                  <a:pt x="18320" y="21389"/>
                </a:cubicBezTo>
                <a:cubicBezTo>
                  <a:pt x="11836" y="17153"/>
                  <a:pt x="5948" y="11934"/>
                  <a:pt x="817" y="5905"/>
                </a:cubicBezTo>
                <a:cubicBezTo>
                  <a:pt x="-227" y="4693"/>
                  <a:pt x="-277" y="2127"/>
                  <a:pt x="708" y="791"/>
                </a:cubicBezTo>
                <a:lnTo>
                  <a:pt x="787" y="685"/>
                </a:lnTo>
                <a:cubicBezTo>
                  <a:pt x="1135" y="228"/>
                  <a:pt x="1543" y="0"/>
                  <a:pt x="1961" y="0"/>
                </a:cubicBezTo>
                <a:close/>
              </a:path>
            </a:pathLst>
          </a:custGeom>
          <a:solidFill>
            <a:srgbClr val="E0E32A"/>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95" name="Google Shape;395;g9b178f22d4_0_168"/>
          <p:cNvSpPr/>
          <p:nvPr/>
        </p:nvSpPr>
        <p:spPr>
          <a:xfrm>
            <a:off x="1789913" y="3773995"/>
            <a:ext cx="1131327" cy="365256"/>
          </a:xfrm>
          <a:custGeom>
            <a:rect b="b" l="l" r="r" t="t"/>
            <a:pathLst>
              <a:path extrusionOk="0" h="21600" w="21097">
                <a:moveTo>
                  <a:pt x="1740" y="0"/>
                </a:moveTo>
                <a:cubicBezTo>
                  <a:pt x="1925" y="0"/>
                  <a:pt x="2100" y="78"/>
                  <a:pt x="2285" y="262"/>
                </a:cubicBezTo>
                <a:cubicBezTo>
                  <a:pt x="7674" y="5465"/>
                  <a:pt x="13494" y="9362"/>
                  <a:pt x="19639" y="11741"/>
                </a:cubicBezTo>
                <a:cubicBezTo>
                  <a:pt x="20623" y="12134"/>
                  <a:pt x="21274" y="14775"/>
                  <a:pt x="21054" y="17468"/>
                </a:cubicBezTo>
                <a:lnTo>
                  <a:pt x="21019" y="17913"/>
                </a:lnTo>
                <a:cubicBezTo>
                  <a:pt x="20843" y="20083"/>
                  <a:pt x="20158" y="21600"/>
                  <a:pt x="19393" y="21600"/>
                </a:cubicBezTo>
                <a:cubicBezTo>
                  <a:pt x="19314" y="21600"/>
                  <a:pt x="19243" y="21574"/>
                  <a:pt x="19164" y="21548"/>
                </a:cubicBezTo>
                <a:cubicBezTo>
                  <a:pt x="12799" y="19063"/>
                  <a:pt x="6751" y="14958"/>
                  <a:pt x="1151" y="9519"/>
                </a:cubicBezTo>
                <a:cubicBezTo>
                  <a:pt x="105" y="8499"/>
                  <a:pt x="-326" y="5021"/>
                  <a:pt x="272" y="2406"/>
                </a:cubicBezTo>
                <a:lnTo>
                  <a:pt x="351" y="2118"/>
                </a:lnTo>
                <a:cubicBezTo>
                  <a:pt x="659" y="758"/>
                  <a:pt x="1186" y="0"/>
                  <a:pt x="1740" y="0"/>
                </a:cubicBezTo>
                <a:close/>
              </a:path>
            </a:pathLst>
          </a:custGeom>
          <a:solidFill>
            <a:srgbClr val="9CCD50"/>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96" name="Google Shape;396;g9b178f22d4_0_168"/>
          <p:cNvSpPr/>
          <p:nvPr/>
        </p:nvSpPr>
        <p:spPr>
          <a:xfrm>
            <a:off x="5703502" y="2191191"/>
            <a:ext cx="2089048" cy="1600776"/>
          </a:xfrm>
          <a:custGeom>
            <a:rect b="b" l="l" r="r" t="t"/>
            <a:pathLst>
              <a:path extrusionOk="0" h="21600" w="21294">
                <a:moveTo>
                  <a:pt x="18016" y="0"/>
                </a:moveTo>
                <a:cubicBezTo>
                  <a:pt x="18419" y="0"/>
                  <a:pt x="18799" y="316"/>
                  <a:pt x="18905" y="817"/>
                </a:cubicBezTo>
                <a:lnTo>
                  <a:pt x="21264" y="11856"/>
                </a:lnTo>
                <a:cubicBezTo>
                  <a:pt x="21418" y="12572"/>
                  <a:pt x="20942" y="13205"/>
                  <a:pt x="20380" y="13205"/>
                </a:cubicBezTo>
                <a:cubicBezTo>
                  <a:pt x="20260" y="13205"/>
                  <a:pt x="20135" y="13175"/>
                  <a:pt x="20015" y="13115"/>
                </a:cubicBezTo>
                <a:lnTo>
                  <a:pt x="15738" y="10919"/>
                </a:lnTo>
                <a:cubicBezTo>
                  <a:pt x="15623" y="10860"/>
                  <a:pt x="15498" y="10830"/>
                  <a:pt x="15378" y="10830"/>
                </a:cubicBezTo>
                <a:cubicBezTo>
                  <a:pt x="15123" y="10830"/>
                  <a:pt x="14878" y="10955"/>
                  <a:pt x="14695" y="11188"/>
                </a:cubicBezTo>
                <a:cubicBezTo>
                  <a:pt x="13528" y="12691"/>
                  <a:pt x="12201" y="14112"/>
                  <a:pt x="10721" y="15424"/>
                </a:cubicBezTo>
                <a:cubicBezTo>
                  <a:pt x="8021" y="17823"/>
                  <a:pt x="4830" y="19888"/>
                  <a:pt x="1274" y="21528"/>
                </a:cubicBezTo>
                <a:cubicBezTo>
                  <a:pt x="1168" y="21576"/>
                  <a:pt x="1058" y="21600"/>
                  <a:pt x="947" y="21600"/>
                </a:cubicBezTo>
                <a:cubicBezTo>
                  <a:pt x="645" y="21600"/>
                  <a:pt x="351" y="21421"/>
                  <a:pt x="174" y="21111"/>
                </a:cubicBezTo>
                <a:cubicBezTo>
                  <a:pt x="-182" y="20472"/>
                  <a:pt x="34" y="19697"/>
                  <a:pt x="582" y="19446"/>
                </a:cubicBezTo>
                <a:cubicBezTo>
                  <a:pt x="3816" y="17966"/>
                  <a:pt x="6723" y="16128"/>
                  <a:pt x="9203" y="13998"/>
                </a:cubicBezTo>
                <a:cubicBezTo>
                  <a:pt x="10361" y="12996"/>
                  <a:pt x="11428" y="11940"/>
                  <a:pt x="12384" y="10824"/>
                </a:cubicBezTo>
                <a:cubicBezTo>
                  <a:pt x="12845" y="10287"/>
                  <a:pt x="12701" y="9368"/>
                  <a:pt x="12105" y="9064"/>
                </a:cubicBezTo>
                <a:lnTo>
                  <a:pt x="8198" y="7059"/>
                </a:lnTo>
                <a:cubicBezTo>
                  <a:pt x="7468" y="6689"/>
                  <a:pt x="7463" y="5466"/>
                  <a:pt x="8189" y="5084"/>
                </a:cubicBezTo>
                <a:lnTo>
                  <a:pt x="17636" y="107"/>
                </a:lnTo>
                <a:cubicBezTo>
                  <a:pt x="17766" y="30"/>
                  <a:pt x="17891" y="0"/>
                  <a:pt x="18016" y="0"/>
                </a:cubicBezTo>
                <a:close/>
              </a:path>
            </a:pathLst>
          </a:custGeom>
          <a:solidFill>
            <a:srgbClr val="007947"/>
          </a:solidFill>
          <a:ln>
            <a:noFill/>
          </a:ln>
        </p:spPr>
        <p:txBody>
          <a:bodyPr anchorCtr="0" anchor="ctr" bIns="28575" lIns="28575" spcFirstLastPara="1" rIns="28575" wrap="square" tIns="285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97" name="Google Shape;397;g9b178f22d4_0_168"/>
          <p:cNvSpPr txBox="1"/>
          <p:nvPr/>
        </p:nvSpPr>
        <p:spPr>
          <a:xfrm>
            <a:off x="1014731" y="2840475"/>
            <a:ext cx="658500" cy="380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0-1</a:t>
            </a:r>
            <a:endParaRPr sz="1100">
              <a:solidFill>
                <a:srgbClr val="FFFFFF"/>
              </a:solidFill>
            </a:endParaRPr>
          </a:p>
        </p:txBody>
      </p:sp>
      <p:sp>
        <p:nvSpPr>
          <p:cNvPr id="398" name="Google Shape;398;g9b178f22d4_0_168"/>
          <p:cNvSpPr txBox="1"/>
          <p:nvPr/>
        </p:nvSpPr>
        <p:spPr>
          <a:xfrm>
            <a:off x="1986769" y="3251006"/>
            <a:ext cx="770100" cy="380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1-1.9</a:t>
            </a:r>
            <a:endParaRPr sz="1100">
              <a:solidFill>
                <a:srgbClr val="FFFFFF"/>
              </a:solidFill>
            </a:endParaRPr>
          </a:p>
        </p:txBody>
      </p:sp>
      <p:sp>
        <p:nvSpPr>
          <p:cNvPr id="399" name="Google Shape;399;g9b178f22d4_0_168"/>
          <p:cNvSpPr txBox="1"/>
          <p:nvPr/>
        </p:nvSpPr>
        <p:spPr>
          <a:xfrm>
            <a:off x="3287418" y="3496425"/>
            <a:ext cx="770100" cy="380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2-2.4</a:t>
            </a:r>
            <a:endParaRPr sz="1100">
              <a:solidFill>
                <a:srgbClr val="FFFFFF"/>
              </a:solidFill>
            </a:endParaRPr>
          </a:p>
        </p:txBody>
      </p:sp>
      <p:sp>
        <p:nvSpPr>
          <p:cNvPr id="400" name="Google Shape;400;g9b178f22d4_0_168"/>
          <p:cNvSpPr txBox="1"/>
          <p:nvPr/>
        </p:nvSpPr>
        <p:spPr>
          <a:xfrm>
            <a:off x="4616081" y="3216806"/>
            <a:ext cx="868800" cy="380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2.5-2.9</a:t>
            </a:r>
            <a:endParaRPr sz="1100">
              <a:solidFill>
                <a:srgbClr val="FFFFFF"/>
              </a:solidFill>
            </a:endParaRPr>
          </a:p>
        </p:txBody>
      </p:sp>
      <p:sp>
        <p:nvSpPr>
          <p:cNvPr id="401" name="Google Shape;401;g9b178f22d4_0_168"/>
          <p:cNvSpPr txBox="1"/>
          <p:nvPr/>
        </p:nvSpPr>
        <p:spPr>
          <a:xfrm>
            <a:off x="5886023" y="2874459"/>
            <a:ext cx="725400" cy="380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3.0+</a:t>
            </a:r>
            <a:endParaRPr sz="1100">
              <a:solidFill>
                <a:srgbClr val="FFFFFF"/>
              </a:solidFill>
            </a:endParaRPr>
          </a:p>
        </p:txBody>
      </p:sp>
      <p:sp>
        <p:nvSpPr>
          <p:cNvPr id="402" name="Google Shape;402;g9b178f22d4_0_168"/>
          <p:cNvSpPr txBox="1"/>
          <p:nvPr/>
        </p:nvSpPr>
        <p:spPr>
          <a:xfrm>
            <a:off x="758357" y="3791438"/>
            <a:ext cx="770100" cy="531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400">
                <a:solidFill>
                  <a:srgbClr val="FFFFFF"/>
                </a:solidFill>
                <a:latin typeface="Calibri"/>
                <a:ea typeface="Calibri"/>
                <a:cs typeface="Calibri"/>
                <a:sym typeface="Calibri"/>
              </a:rPr>
              <a:t>Keep Trying</a:t>
            </a:r>
            <a:endParaRPr sz="1100">
              <a:solidFill>
                <a:srgbClr val="FFFFFF"/>
              </a:solidFill>
            </a:endParaRPr>
          </a:p>
        </p:txBody>
      </p:sp>
      <p:sp>
        <p:nvSpPr>
          <p:cNvPr id="403" name="Google Shape;403;g9b178f22d4_0_168"/>
          <p:cNvSpPr txBox="1"/>
          <p:nvPr/>
        </p:nvSpPr>
        <p:spPr>
          <a:xfrm>
            <a:off x="1903900" y="4149575"/>
            <a:ext cx="770100" cy="484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400">
                <a:solidFill>
                  <a:srgbClr val="FFFFFF"/>
                </a:solidFill>
                <a:latin typeface="Calibri"/>
                <a:ea typeface="Calibri"/>
                <a:cs typeface="Calibri"/>
                <a:sym typeface="Calibri"/>
              </a:rPr>
              <a:t>Work Harder</a:t>
            </a:r>
            <a:endParaRPr sz="1100">
              <a:solidFill>
                <a:srgbClr val="FFFFFF"/>
              </a:solidFill>
            </a:endParaRPr>
          </a:p>
        </p:txBody>
      </p:sp>
      <p:sp>
        <p:nvSpPr>
          <p:cNvPr id="404" name="Google Shape;404;g9b178f22d4_0_168"/>
          <p:cNvSpPr txBox="1"/>
          <p:nvPr/>
        </p:nvSpPr>
        <p:spPr>
          <a:xfrm>
            <a:off x="3229688" y="4343344"/>
            <a:ext cx="993900" cy="484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400">
                <a:solidFill>
                  <a:srgbClr val="FFFFFF"/>
                </a:solidFill>
                <a:latin typeface="Calibri"/>
                <a:ea typeface="Calibri"/>
                <a:cs typeface="Calibri"/>
                <a:sym typeface="Calibri"/>
              </a:rPr>
              <a:t>+8.79 pesos x hora</a:t>
            </a:r>
            <a:endParaRPr sz="1100">
              <a:solidFill>
                <a:srgbClr val="FFFFFF"/>
              </a:solidFill>
            </a:endParaRPr>
          </a:p>
        </p:txBody>
      </p:sp>
      <p:sp>
        <p:nvSpPr>
          <p:cNvPr id="405" name="Google Shape;405;g9b178f22d4_0_168"/>
          <p:cNvSpPr txBox="1"/>
          <p:nvPr/>
        </p:nvSpPr>
        <p:spPr>
          <a:xfrm>
            <a:off x="4389169" y="4125956"/>
            <a:ext cx="1224000" cy="531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400">
                <a:solidFill>
                  <a:srgbClr val="FFFFFF"/>
                </a:solidFill>
                <a:latin typeface="Calibri"/>
                <a:ea typeface="Calibri"/>
                <a:cs typeface="Calibri"/>
                <a:sym typeface="Calibri"/>
              </a:rPr>
              <a:t>+11.36 pesos </a:t>
            </a:r>
            <a:endParaRPr b="1" sz="1400">
              <a:solidFill>
                <a:srgbClr val="FFFFFF"/>
              </a:solidFill>
              <a:latin typeface="Calibri"/>
              <a:ea typeface="Calibri"/>
              <a:cs typeface="Calibri"/>
              <a:sym typeface="Calibri"/>
            </a:endParaRPr>
          </a:p>
          <a:p>
            <a:pPr indent="0" lvl="0" marL="0" marR="0" rtl="0" algn="ctr">
              <a:spcBef>
                <a:spcPts val="0"/>
              </a:spcBef>
              <a:spcAft>
                <a:spcPts val="0"/>
              </a:spcAft>
              <a:buNone/>
            </a:pPr>
            <a:r>
              <a:rPr b="1" lang="en-US" sz="1400">
                <a:solidFill>
                  <a:srgbClr val="FFFFFF"/>
                </a:solidFill>
                <a:latin typeface="Calibri"/>
                <a:ea typeface="Calibri"/>
                <a:cs typeface="Calibri"/>
                <a:sym typeface="Calibri"/>
              </a:rPr>
              <a:t>x hora</a:t>
            </a:r>
            <a:endParaRPr sz="1100">
              <a:solidFill>
                <a:srgbClr val="FFFFFF"/>
              </a:solidFill>
            </a:endParaRPr>
          </a:p>
        </p:txBody>
      </p:sp>
      <p:sp>
        <p:nvSpPr>
          <p:cNvPr id="406" name="Google Shape;406;g9b178f22d4_0_168"/>
          <p:cNvSpPr txBox="1"/>
          <p:nvPr/>
        </p:nvSpPr>
        <p:spPr>
          <a:xfrm>
            <a:off x="5962646" y="3718256"/>
            <a:ext cx="1368900" cy="531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400">
                <a:solidFill>
                  <a:srgbClr val="FFFFFF"/>
                </a:solidFill>
                <a:latin typeface="Calibri"/>
                <a:ea typeface="Calibri"/>
                <a:cs typeface="Calibri"/>
                <a:sym typeface="Calibri"/>
              </a:rPr>
              <a:t>+15.50 pesos </a:t>
            </a:r>
            <a:endParaRPr b="1" sz="1400">
              <a:solidFill>
                <a:srgbClr val="FFFFFF"/>
              </a:solidFill>
              <a:latin typeface="Calibri"/>
              <a:ea typeface="Calibri"/>
              <a:cs typeface="Calibri"/>
              <a:sym typeface="Calibri"/>
            </a:endParaRPr>
          </a:p>
          <a:p>
            <a:pPr indent="0" lvl="0" marL="0" marR="0" rtl="0" algn="ctr">
              <a:spcBef>
                <a:spcPts val="0"/>
              </a:spcBef>
              <a:spcAft>
                <a:spcPts val="0"/>
              </a:spcAft>
              <a:buNone/>
            </a:pPr>
            <a:r>
              <a:rPr b="1" lang="en-US" sz="1400">
                <a:solidFill>
                  <a:srgbClr val="FFFFFF"/>
                </a:solidFill>
                <a:latin typeface="Calibri"/>
                <a:ea typeface="Calibri"/>
                <a:cs typeface="Calibri"/>
                <a:sym typeface="Calibri"/>
              </a:rPr>
              <a:t>x hora</a:t>
            </a:r>
            <a:endParaRPr b="1" sz="1400">
              <a:solidFill>
                <a:srgbClr val="FFFFFF"/>
              </a:solidFill>
              <a:latin typeface="Calibri"/>
              <a:ea typeface="Calibri"/>
              <a:cs typeface="Calibri"/>
              <a:sym typeface="Calibri"/>
            </a:endParaRPr>
          </a:p>
        </p:txBody>
      </p:sp>
      <p:sp>
        <p:nvSpPr>
          <p:cNvPr id="407" name="Google Shape;407;g9b178f22d4_0_168"/>
          <p:cNvSpPr/>
          <p:nvPr/>
        </p:nvSpPr>
        <p:spPr>
          <a:xfrm>
            <a:off x="890288" y="2460196"/>
            <a:ext cx="235589" cy="356713"/>
          </a:xfrm>
          <a:custGeom>
            <a:rect b="b" l="l" r="r" t="t"/>
            <a:pathLst>
              <a:path extrusionOk="0" h="433694" w="268477">
                <a:moveTo>
                  <a:pt x="100679" y="402716"/>
                </a:moveTo>
                <a:lnTo>
                  <a:pt x="167798" y="402716"/>
                </a:lnTo>
                <a:cubicBezTo>
                  <a:pt x="166249" y="420270"/>
                  <a:pt x="151793" y="433694"/>
                  <a:pt x="134239" y="433694"/>
                </a:cubicBezTo>
                <a:cubicBezTo>
                  <a:pt x="116684" y="433694"/>
                  <a:pt x="102228" y="420270"/>
                  <a:pt x="100679" y="402716"/>
                </a:cubicBezTo>
                <a:close/>
                <a:moveTo>
                  <a:pt x="82609" y="351086"/>
                </a:moveTo>
                <a:lnTo>
                  <a:pt x="185870" y="351086"/>
                </a:lnTo>
                <a:cubicBezTo>
                  <a:pt x="194648" y="351086"/>
                  <a:pt x="201360" y="357798"/>
                  <a:pt x="201360" y="366575"/>
                </a:cubicBezTo>
                <a:cubicBezTo>
                  <a:pt x="201360" y="375352"/>
                  <a:pt x="194648" y="382064"/>
                  <a:pt x="185870" y="382064"/>
                </a:cubicBezTo>
                <a:lnTo>
                  <a:pt x="82609" y="382064"/>
                </a:lnTo>
                <a:cubicBezTo>
                  <a:pt x="73832" y="382064"/>
                  <a:pt x="67120" y="375352"/>
                  <a:pt x="67120" y="366575"/>
                </a:cubicBezTo>
                <a:cubicBezTo>
                  <a:pt x="67120" y="357798"/>
                  <a:pt x="73832" y="351086"/>
                  <a:pt x="82609" y="351086"/>
                </a:cubicBezTo>
                <a:close/>
                <a:moveTo>
                  <a:pt x="82609" y="299455"/>
                </a:moveTo>
                <a:lnTo>
                  <a:pt x="185870" y="299455"/>
                </a:lnTo>
                <a:cubicBezTo>
                  <a:pt x="194648" y="299455"/>
                  <a:pt x="201360" y="306167"/>
                  <a:pt x="201360" y="314944"/>
                </a:cubicBezTo>
                <a:cubicBezTo>
                  <a:pt x="201360" y="323721"/>
                  <a:pt x="194648" y="330433"/>
                  <a:pt x="185870" y="330433"/>
                </a:cubicBezTo>
                <a:lnTo>
                  <a:pt x="82609" y="330433"/>
                </a:lnTo>
                <a:cubicBezTo>
                  <a:pt x="73832" y="330433"/>
                  <a:pt x="67120" y="323721"/>
                  <a:pt x="67120" y="314944"/>
                </a:cubicBezTo>
                <a:cubicBezTo>
                  <a:pt x="67120" y="306167"/>
                  <a:pt x="73832" y="299455"/>
                  <a:pt x="82609" y="299455"/>
                </a:cubicBezTo>
                <a:close/>
                <a:moveTo>
                  <a:pt x="134755" y="30462"/>
                </a:moveTo>
                <a:cubicBezTo>
                  <a:pt x="78478" y="30978"/>
                  <a:pt x="32527" y="76413"/>
                  <a:pt x="31494" y="132690"/>
                </a:cubicBezTo>
                <a:lnTo>
                  <a:pt x="31494" y="136820"/>
                </a:lnTo>
                <a:cubicBezTo>
                  <a:pt x="32011" y="149211"/>
                  <a:pt x="34076" y="161603"/>
                  <a:pt x="38723" y="172961"/>
                </a:cubicBezTo>
                <a:cubicBezTo>
                  <a:pt x="42853" y="183287"/>
                  <a:pt x="49049" y="193097"/>
                  <a:pt x="56277" y="201358"/>
                </a:cubicBezTo>
                <a:cubicBezTo>
                  <a:pt x="67636" y="215814"/>
                  <a:pt x="77962" y="231303"/>
                  <a:pt x="86222" y="247825"/>
                </a:cubicBezTo>
                <a:lnTo>
                  <a:pt x="134239" y="247825"/>
                </a:lnTo>
                <a:lnTo>
                  <a:pt x="182771" y="247825"/>
                </a:lnTo>
                <a:cubicBezTo>
                  <a:pt x="190515" y="231303"/>
                  <a:pt x="200842" y="215814"/>
                  <a:pt x="212716" y="201358"/>
                </a:cubicBezTo>
                <a:cubicBezTo>
                  <a:pt x="220461" y="193097"/>
                  <a:pt x="226140" y="183287"/>
                  <a:pt x="230271" y="172961"/>
                </a:cubicBezTo>
                <a:cubicBezTo>
                  <a:pt x="234401" y="161603"/>
                  <a:pt x="236983" y="149211"/>
                  <a:pt x="237499" y="136820"/>
                </a:cubicBezTo>
                <a:lnTo>
                  <a:pt x="238015" y="136820"/>
                </a:lnTo>
                <a:lnTo>
                  <a:pt x="238015" y="132690"/>
                </a:lnTo>
                <a:cubicBezTo>
                  <a:pt x="236983" y="75896"/>
                  <a:pt x="191032" y="30978"/>
                  <a:pt x="134755" y="30462"/>
                </a:cubicBezTo>
                <a:close/>
                <a:moveTo>
                  <a:pt x="134239" y="0"/>
                </a:moveTo>
                <a:cubicBezTo>
                  <a:pt x="207553" y="516"/>
                  <a:pt x="266928" y="59375"/>
                  <a:pt x="268477" y="132690"/>
                </a:cubicBezTo>
                <a:lnTo>
                  <a:pt x="268477" y="137336"/>
                </a:lnTo>
                <a:cubicBezTo>
                  <a:pt x="267961" y="153342"/>
                  <a:pt x="264863" y="168831"/>
                  <a:pt x="259184" y="183804"/>
                </a:cubicBezTo>
                <a:cubicBezTo>
                  <a:pt x="254021" y="197744"/>
                  <a:pt x="245760" y="210651"/>
                  <a:pt x="235950" y="222010"/>
                </a:cubicBezTo>
                <a:cubicBezTo>
                  <a:pt x="223559" y="235434"/>
                  <a:pt x="210135" y="261765"/>
                  <a:pt x="204456" y="273124"/>
                </a:cubicBezTo>
                <a:cubicBezTo>
                  <a:pt x="202907" y="276738"/>
                  <a:pt x="199293" y="278803"/>
                  <a:pt x="195162" y="278803"/>
                </a:cubicBezTo>
                <a:lnTo>
                  <a:pt x="73315" y="278803"/>
                </a:lnTo>
                <a:cubicBezTo>
                  <a:pt x="69184" y="278803"/>
                  <a:pt x="65570" y="276738"/>
                  <a:pt x="64021" y="273124"/>
                </a:cubicBezTo>
                <a:cubicBezTo>
                  <a:pt x="58342" y="261765"/>
                  <a:pt x="44918" y="235434"/>
                  <a:pt x="32527" y="222010"/>
                </a:cubicBezTo>
                <a:cubicBezTo>
                  <a:pt x="22717" y="210651"/>
                  <a:pt x="14973" y="197744"/>
                  <a:pt x="9293" y="183804"/>
                </a:cubicBezTo>
                <a:cubicBezTo>
                  <a:pt x="3614" y="168831"/>
                  <a:pt x="516" y="153342"/>
                  <a:pt x="0" y="137336"/>
                </a:cubicBezTo>
                <a:lnTo>
                  <a:pt x="0" y="132690"/>
                </a:lnTo>
                <a:cubicBezTo>
                  <a:pt x="1549" y="59375"/>
                  <a:pt x="60924" y="516"/>
                  <a:pt x="134239" y="0"/>
                </a:cubicBezTo>
                <a:close/>
              </a:path>
            </a:pathLst>
          </a:custGeom>
          <a:solidFill>
            <a:srgbClr val="F3F3F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descr="Muscular arm" id="408" name="Google Shape;408;g9b178f22d4_0_168"/>
          <p:cNvSpPr/>
          <p:nvPr/>
        </p:nvSpPr>
        <p:spPr>
          <a:xfrm>
            <a:off x="2076760" y="2967531"/>
            <a:ext cx="312608" cy="331233"/>
          </a:xfrm>
          <a:custGeom>
            <a:rect b="b" l="l" r="r" t="t"/>
            <a:pathLst>
              <a:path extrusionOk="0" h="402715" w="356248">
                <a:moveTo>
                  <a:pt x="143635" y="430"/>
                </a:moveTo>
                <a:cubicBezTo>
                  <a:pt x="135736" y="1256"/>
                  <a:pt x="107494" y="36984"/>
                  <a:pt x="116116" y="52060"/>
                </a:cubicBezTo>
                <a:cubicBezTo>
                  <a:pt x="128456" y="73590"/>
                  <a:pt x="156027" y="70440"/>
                  <a:pt x="172393" y="67859"/>
                </a:cubicBezTo>
                <a:cubicBezTo>
                  <a:pt x="188760" y="65277"/>
                  <a:pt x="190412" y="56604"/>
                  <a:pt x="200738" y="62696"/>
                </a:cubicBezTo>
                <a:cubicBezTo>
                  <a:pt x="211064" y="68788"/>
                  <a:pt x="233988" y="90834"/>
                  <a:pt x="235692" y="109783"/>
                </a:cubicBezTo>
                <a:cubicBezTo>
                  <a:pt x="237396" y="128731"/>
                  <a:pt x="238170" y="170810"/>
                  <a:pt x="241733" y="185473"/>
                </a:cubicBezTo>
                <a:cubicBezTo>
                  <a:pt x="245295" y="200135"/>
                  <a:pt x="252059" y="222698"/>
                  <a:pt x="245243" y="227603"/>
                </a:cubicBezTo>
                <a:cubicBezTo>
                  <a:pt x="236157" y="233953"/>
                  <a:pt x="213697" y="211391"/>
                  <a:pt x="180448" y="211391"/>
                </a:cubicBezTo>
                <a:cubicBezTo>
                  <a:pt x="144306" y="211391"/>
                  <a:pt x="128817" y="239684"/>
                  <a:pt x="121331" y="239684"/>
                </a:cubicBezTo>
                <a:cubicBezTo>
                  <a:pt x="111005" y="239684"/>
                  <a:pt x="100679" y="222078"/>
                  <a:pt x="65570" y="222078"/>
                </a:cubicBezTo>
                <a:cubicBezTo>
                  <a:pt x="24266" y="222078"/>
                  <a:pt x="0" y="264312"/>
                  <a:pt x="0" y="264312"/>
                </a:cubicBezTo>
                <a:lnTo>
                  <a:pt x="0" y="374026"/>
                </a:lnTo>
                <a:cubicBezTo>
                  <a:pt x="0" y="374026"/>
                  <a:pt x="31391" y="405985"/>
                  <a:pt x="70114" y="405985"/>
                </a:cubicBezTo>
                <a:cubicBezTo>
                  <a:pt x="97375" y="405985"/>
                  <a:pt x="120298" y="387243"/>
                  <a:pt x="133361" y="385333"/>
                </a:cubicBezTo>
                <a:cubicBezTo>
                  <a:pt x="146423" y="383423"/>
                  <a:pt x="173736" y="391271"/>
                  <a:pt x="191703" y="388276"/>
                </a:cubicBezTo>
                <a:cubicBezTo>
                  <a:pt x="233007" y="381358"/>
                  <a:pt x="269148" y="349553"/>
                  <a:pt x="291453" y="334890"/>
                </a:cubicBezTo>
                <a:cubicBezTo>
                  <a:pt x="313757" y="320227"/>
                  <a:pt x="347575" y="302467"/>
                  <a:pt x="355319" y="293896"/>
                </a:cubicBezTo>
                <a:cubicBezTo>
                  <a:pt x="363064" y="285325"/>
                  <a:pt x="353615" y="231940"/>
                  <a:pt x="329504" y="166524"/>
                </a:cubicBezTo>
                <a:cubicBezTo>
                  <a:pt x="305393" y="101109"/>
                  <a:pt x="249477" y="26245"/>
                  <a:pt x="234866" y="16797"/>
                </a:cubicBezTo>
                <a:cubicBezTo>
                  <a:pt x="220254" y="7348"/>
                  <a:pt x="168573" y="-2152"/>
                  <a:pt x="143635" y="430"/>
                </a:cubicBezTo>
                <a:close/>
              </a:path>
            </a:pathLst>
          </a:custGeom>
          <a:solidFill>
            <a:srgbClr val="F3F3F3"/>
          </a:solidFill>
          <a:ln cap="flat" cmpd="sng" w="9525">
            <a:solidFill>
              <a:srgbClr val="F3F3F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09" name="Google Shape;409;g9b178f22d4_0_168"/>
          <p:cNvSpPr/>
          <p:nvPr/>
        </p:nvSpPr>
        <p:spPr>
          <a:xfrm>
            <a:off x="3518798" y="3216799"/>
            <a:ext cx="362445" cy="295139"/>
          </a:xfrm>
          <a:custGeom>
            <a:rect b="b" l="l" r="r" t="t"/>
            <a:pathLst>
              <a:path extrusionOk="0" h="358832" w="413043">
                <a:moveTo>
                  <a:pt x="0" y="193614"/>
                </a:moveTo>
                <a:lnTo>
                  <a:pt x="175544" y="193614"/>
                </a:lnTo>
                <a:lnTo>
                  <a:pt x="175544" y="203940"/>
                </a:lnTo>
                <a:cubicBezTo>
                  <a:pt x="175544" y="215299"/>
                  <a:pt x="184837" y="224592"/>
                  <a:pt x="196196" y="224592"/>
                </a:cubicBezTo>
                <a:lnTo>
                  <a:pt x="216848" y="224592"/>
                </a:lnTo>
                <a:cubicBezTo>
                  <a:pt x="228207" y="224592"/>
                  <a:pt x="237500" y="215299"/>
                  <a:pt x="237500" y="203940"/>
                </a:cubicBezTo>
                <a:lnTo>
                  <a:pt x="237500" y="193614"/>
                </a:lnTo>
                <a:lnTo>
                  <a:pt x="413043" y="193614"/>
                </a:lnTo>
                <a:lnTo>
                  <a:pt x="413043" y="338180"/>
                </a:lnTo>
                <a:cubicBezTo>
                  <a:pt x="413043" y="349538"/>
                  <a:pt x="403749" y="358832"/>
                  <a:pt x="392391" y="358832"/>
                </a:cubicBezTo>
                <a:lnTo>
                  <a:pt x="20652" y="358832"/>
                </a:lnTo>
                <a:cubicBezTo>
                  <a:pt x="9293" y="358832"/>
                  <a:pt x="0" y="349538"/>
                  <a:pt x="0" y="338180"/>
                </a:cubicBezTo>
                <a:close/>
                <a:moveTo>
                  <a:pt x="160055" y="30978"/>
                </a:moveTo>
                <a:cubicBezTo>
                  <a:pt x="156957" y="30978"/>
                  <a:pt x="154892" y="33043"/>
                  <a:pt x="154892" y="36141"/>
                </a:cubicBezTo>
                <a:lnTo>
                  <a:pt x="154892" y="69702"/>
                </a:lnTo>
                <a:lnTo>
                  <a:pt x="258152" y="69702"/>
                </a:lnTo>
                <a:lnTo>
                  <a:pt x="258152" y="36141"/>
                </a:lnTo>
                <a:cubicBezTo>
                  <a:pt x="258152" y="33043"/>
                  <a:pt x="256087" y="30978"/>
                  <a:pt x="252989" y="30978"/>
                </a:cubicBezTo>
                <a:close/>
                <a:moveTo>
                  <a:pt x="160055" y="0"/>
                </a:moveTo>
                <a:lnTo>
                  <a:pt x="252989" y="0"/>
                </a:lnTo>
                <a:cubicBezTo>
                  <a:pt x="273125" y="0"/>
                  <a:pt x="289130" y="16005"/>
                  <a:pt x="289130" y="36141"/>
                </a:cubicBezTo>
                <a:lnTo>
                  <a:pt x="289130" y="69702"/>
                </a:lnTo>
                <a:lnTo>
                  <a:pt x="392391" y="69702"/>
                </a:lnTo>
                <a:cubicBezTo>
                  <a:pt x="403749" y="69702"/>
                  <a:pt x="413043" y="78995"/>
                  <a:pt x="413043" y="90354"/>
                </a:cubicBezTo>
                <a:lnTo>
                  <a:pt x="413043" y="172962"/>
                </a:lnTo>
                <a:lnTo>
                  <a:pt x="237500" y="172962"/>
                </a:lnTo>
                <a:lnTo>
                  <a:pt x="237500" y="162636"/>
                </a:lnTo>
                <a:lnTo>
                  <a:pt x="175544" y="162636"/>
                </a:lnTo>
                <a:lnTo>
                  <a:pt x="175544" y="172962"/>
                </a:lnTo>
                <a:lnTo>
                  <a:pt x="0" y="172962"/>
                </a:lnTo>
                <a:lnTo>
                  <a:pt x="0" y="90354"/>
                </a:lnTo>
                <a:cubicBezTo>
                  <a:pt x="0" y="78995"/>
                  <a:pt x="9293" y="69702"/>
                  <a:pt x="20652" y="69702"/>
                </a:cubicBezTo>
                <a:lnTo>
                  <a:pt x="123914" y="69702"/>
                </a:lnTo>
                <a:lnTo>
                  <a:pt x="123914" y="36141"/>
                </a:lnTo>
                <a:cubicBezTo>
                  <a:pt x="123914" y="16005"/>
                  <a:pt x="139919" y="0"/>
                  <a:pt x="160055" y="0"/>
                </a:cubicBezTo>
                <a:close/>
              </a:path>
            </a:pathLst>
          </a:custGeom>
          <a:solidFill>
            <a:srgbClr val="F3F3F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10" name="Google Shape;410;g9b178f22d4_0_168"/>
          <p:cNvSpPr/>
          <p:nvPr/>
        </p:nvSpPr>
        <p:spPr>
          <a:xfrm>
            <a:off x="4847902" y="3022735"/>
            <a:ext cx="393252" cy="220905"/>
          </a:xfrm>
          <a:custGeom>
            <a:rect b="b" l="l" r="r" t="t"/>
            <a:pathLst>
              <a:path extrusionOk="0" h="268577" w="448150">
                <a:moveTo>
                  <a:pt x="233885" y="219429"/>
                </a:moveTo>
                <a:cubicBezTo>
                  <a:pt x="238016" y="223043"/>
                  <a:pt x="238532" y="229755"/>
                  <a:pt x="234918" y="233885"/>
                </a:cubicBezTo>
                <a:lnTo>
                  <a:pt x="214782" y="257119"/>
                </a:lnTo>
                <a:cubicBezTo>
                  <a:pt x="213233" y="259184"/>
                  <a:pt x="210652" y="260217"/>
                  <a:pt x="208070" y="260733"/>
                </a:cubicBezTo>
                <a:cubicBezTo>
                  <a:pt x="205489" y="260733"/>
                  <a:pt x="202391" y="260217"/>
                  <a:pt x="200325" y="258152"/>
                </a:cubicBezTo>
                <a:cubicBezTo>
                  <a:pt x="196195" y="254537"/>
                  <a:pt x="195679" y="247825"/>
                  <a:pt x="199293" y="243695"/>
                </a:cubicBezTo>
                <a:lnTo>
                  <a:pt x="219429" y="220461"/>
                </a:lnTo>
                <a:cubicBezTo>
                  <a:pt x="223043" y="216331"/>
                  <a:pt x="229755" y="215815"/>
                  <a:pt x="233885" y="219429"/>
                </a:cubicBezTo>
                <a:close/>
                <a:moveTo>
                  <a:pt x="198325" y="196131"/>
                </a:moveTo>
                <a:cubicBezTo>
                  <a:pt x="201617" y="195937"/>
                  <a:pt x="204973" y="196970"/>
                  <a:pt x="207554" y="199293"/>
                </a:cubicBezTo>
                <a:cubicBezTo>
                  <a:pt x="212717" y="203940"/>
                  <a:pt x="213233" y="212201"/>
                  <a:pt x="208586" y="217364"/>
                </a:cubicBezTo>
                <a:lnTo>
                  <a:pt x="184836" y="244728"/>
                </a:lnTo>
                <a:cubicBezTo>
                  <a:pt x="182771" y="247309"/>
                  <a:pt x="179673" y="248858"/>
                  <a:pt x="176576" y="248858"/>
                </a:cubicBezTo>
                <a:cubicBezTo>
                  <a:pt x="172961" y="249375"/>
                  <a:pt x="169864" y="248342"/>
                  <a:pt x="166766" y="245760"/>
                </a:cubicBezTo>
                <a:cubicBezTo>
                  <a:pt x="161603" y="241114"/>
                  <a:pt x="161087" y="232853"/>
                  <a:pt x="165733" y="227690"/>
                </a:cubicBezTo>
                <a:lnTo>
                  <a:pt x="189483" y="200326"/>
                </a:lnTo>
                <a:cubicBezTo>
                  <a:pt x="191806" y="197744"/>
                  <a:pt x="195033" y="196325"/>
                  <a:pt x="198325" y="196131"/>
                </a:cubicBezTo>
                <a:close/>
                <a:moveTo>
                  <a:pt x="165539" y="171864"/>
                </a:moveTo>
                <a:cubicBezTo>
                  <a:pt x="169476" y="171542"/>
                  <a:pt x="173478" y="172703"/>
                  <a:pt x="176576" y="175543"/>
                </a:cubicBezTo>
                <a:cubicBezTo>
                  <a:pt x="182771" y="181222"/>
                  <a:pt x="183804" y="191032"/>
                  <a:pt x="178125" y="197228"/>
                </a:cubicBezTo>
                <a:lnTo>
                  <a:pt x="154375" y="224592"/>
                </a:lnTo>
                <a:cubicBezTo>
                  <a:pt x="151793" y="227690"/>
                  <a:pt x="147663" y="229755"/>
                  <a:pt x="144049" y="229755"/>
                </a:cubicBezTo>
                <a:cubicBezTo>
                  <a:pt x="139918" y="230271"/>
                  <a:pt x="135788" y="228722"/>
                  <a:pt x="132690" y="226141"/>
                </a:cubicBezTo>
                <a:cubicBezTo>
                  <a:pt x="126494" y="220461"/>
                  <a:pt x="125462" y="210652"/>
                  <a:pt x="131141" y="204456"/>
                </a:cubicBezTo>
                <a:lnTo>
                  <a:pt x="154891" y="177092"/>
                </a:lnTo>
                <a:cubicBezTo>
                  <a:pt x="157730" y="173994"/>
                  <a:pt x="161603" y="172187"/>
                  <a:pt x="165539" y="171864"/>
                </a:cubicBezTo>
                <a:close/>
                <a:moveTo>
                  <a:pt x="131463" y="149147"/>
                </a:moveTo>
                <a:cubicBezTo>
                  <a:pt x="135400" y="148825"/>
                  <a:pt x="139402" y="149986"/>
                  <a:pt x="142500" y="152826"/>
                </a:cubicBezTo>
                <a:cubicBezTo>
                  <a:pt x="148695" y="158505"/>
                  <a:pt x="149728" y="168315"/>
                  <a:pt x="144049" y="174511"/>
                </a:cubicBezTo>
                <a:lnTo>
                  <a:pt x="116685" y="205489"/>
                </a:lnTo>
                <a:cubicBezTo>
                  <a:pt x="113587" y="208587"/>
                  <a:pt x="109973" y="210136"/>
                  <a:pt x="106359" y="210652"/>
                </a:cubicBezTo>
                <a:cubicBezTo>
                  <a:pt x="102228" y="211168"/>
                  <a:pt x="98098" y="209619"/>
                  <a:pt x="95000" y="207038"/>
                </a:cubicBezTo>
                <a:cubicBezTo>
                  <a:pt x="88804" y="201358"/>
                  <a:pt x="87772" y="191549"/>
                  <a:pt x="93451" y="185353"/>
                </a:cubicBezTo>
                <a:lnTo>
                  <a:pt x="120815" y="154375"/>
                </a:lnTo>
                <a:cubicBezTo>
                  <a:pt x="123654" y="151277"/>
                  <a:pt x="127527" y="149470"/>
                  <a:pt x="131463" y="149147"/>
                </a:cubicBezTo>
                <a:close/>
                <a:moveTo>
                  <a:pt x="108423" y="46467"/>
                </a:moveTo>
                <a:cubicBezTo>
                  <a:pt x="139918" y="61956"/>
                  <a:pt x="170380" y="49565"/>
                  <a:pt x="194129" y="52663"/>
                </a:cubicBezTo>
                <a:lnTo>
                  <a:pt x="163668" y="87771"/>
                </a:lnTo>
                <a:cubicBezTo>
                  <a:pt x="152825" y="100679"/>
                  <a:pt x="153858" y="120298"/>
                  <a:pt x="166765" y="131657"/>
                </a:cubicBezTo>
                <a:cubicBezTo>
                  <a:pt x="171928" y="136820"/>
                  <a:pt x="179157" y="139401"/>
                  <a:pt x="186901" y="139401"/>
                </a:cubicBezTo>
                <a:cubicBezTo>
                  <a:pt x="187418" y="139401"/>
                  <a:pt x="188450" y="139401"/>
                  <a:pt x="189483" y="139401"/>
                </a:cubicBezTo>
                <a:cubicBezTo>
                  <a:pt x="197744" y="138885"/>
                  <a:pt x="204972" y="135271"/>
                  <a:pt x="210135" y="129075"/>
                </a:cubicBezTo>
                <a:lnTo>
                  <a:pt x="245760" y="88287"/>
                </a:lnTo>
                <a:lnTo>
                  <a:pt x="251439" y="93450"/>
                </a:lnTo>
                <a:lnTo>
                  <a:pt x="334564" y="164700"/>
                </a:lnTo>
                <a:cubicBezTo>
                  <a:pt x="338178" y="168314"/>
                  <a:pt x="340759" y="172961"/>
                  <a:pt x="340243" y="178640"/>
                </a:cubicBezTo>
                <a:cubicBezTo>
                  <a:pt x="341276" y="190000"/>
                  <a:pt x="333015" y="199810"/>
                  <a:pt x="321656" y="200842"/>
                </a:cubicBezTo>
                <a:cubicBezTo>
                  <a:pt x="317526" y="201359"/>
                  <a:pt x="313912" y="200326"/>
                  <a:pt x="310814" y="198777"/>
                </a:cubicBezTo>
                <a:cubicBezTo>
                  <a:pt x="310814" y="199810"/>
                  <a:pt x="311330" y="200842"/>
                  <a:pt x="311330" y="201875"/>
                </a:cubicBezTo>
                <a:cubicBezTo>
                  <a:pt x="312363" y="213234"/>
                  <a:pt x="304102" y="223043"/>
                  <a:pt x="292743" y="224076"/>
                </a:cubicBezTo>
                <a:cubicBezTo>
                  <a:pt x="291194" y="224076"/>
                  <a:pt x="289129" y="224076"/>
                  <a:pt x="287580" y="223560"/>
                </a:cubicBezTo>
                <a:cubicBezTo>
                  <a:pt x="287580" y="223560"/>
                  <a:pt x="287580" y="224076"/>
                  <a:pt x="287580" y="224076"/>
                </a:cubicBezTo>
                <a:cubicBezTo>
                  <a:pt x="288613" y="235435"/>
                  <a:pt x="280352" y="245244"/>
                  <a:pt x="268993" y="246277"/>
                </a:cubicBezTo>
                <a:cubicBezTo>
                  <a:pt x="267444" y="246277"/>
                  <a:pt x="265379" y="246277"/>
                  <a:pt x="263830" y="245761"/>
                </a:cubicBezTo>
                <a:cubicBezTo>
                  <a:pt x="263830" y="245761"/>
                  <a:pt x="263830" y="246277"/>
                  <a:pt x="263830" y="246277"/>
                </a:cubicBezTo>
                <a:cubicBezTo>
                  <a:pt x="264863" y="257636"/>
                  <a:pt x="256602" y="267445"/>
                  <a:pt x="245243" y="268478"/>
                </a:cubicBezTo>
                <a:cubicBezTo>
                  <a:pt x="240597" y="268994"/>
                  <a:pt x="236466" y="267445"/>
                  <a:pt x="232852" y="265380"/>
                </a:cubicBezTo>
                <a:lnTo>
                  <a:pt x="225624" y="259701"/>
                </a:lnTo>
                <a:lnTo>
                  <a:pt x="243178" y="239565"/>
                </a:lnTo>
                <a:cubicBezTo>
                  <a:pt x="246792" y="235435"/>
                  <a:pt x="248857" y="230272"/>
                  <a:pt x="248341" y="224592"/>
                </a:cubicBezTo>
                <a:cubicBezTo>
                  <a:pt x="247825" y="219429"/>
                  <a:pt x="245243" y="214266"/>
                  <a:pt x="241113" y="210652"/>
                </a:cubicBezTo>
                <a:cubicBezTo>
                  <a:pt x="237499" y="207038"/>
                  <a:pt x="232852" y="205489"/>
                  <a:pt x="227689" y="205489"/>
                </a:cubicBezTo>
                <a:cubicBezTo>
                  <a:pt x="225624" y="205489"/>
                  <a:pt x="223559" y="206005"/>
                  <a:pt x="222010" y="206522"/>
                </a:cubicBezTo>
                <a:cubicBezTo>
                  <a:pt x="221493" y="200326"/>
                  <a:pt x="218912" y="194647"/>
                  <a:pt x="214265" y="190516"/>
                </a:cubicBezTo>
                <a:cubicBezTo>
                  <a:pt x="209619" y="186901"/>
                  <a:pt x="204455" y="184836"/>
                  <a:pt x="198776" y="184836"/>
                </a:cubicBezTo>
                <a:cubicBezTo>
                  <a:pt x="196711" y="184836"/>
                  <a:pt x="194129" y="185352"/>
                  <a:pt x="192064" y="185869"/>
                </a:cubicBezTo>
                <a:cubicBezTo>
                  <a:pt x="192064" y="178640"/>
                  <a:pt x="188966" y="171928"/>
                  <a:pt x="183287" y="166765"/>
                </a:cubicBezTo>
                <a:cubicBezTo>
                  <a:pt x="178640" y="162635"/>
                  <a:pt x="172445" y="160570"/>
                  <a:pt x="166249" y="160570"/>
                </a:cubicBezTo>
                <a:cubicBezTo>
                  <a:pt x="163151" y="160570"/>
                  <a:pt x="160053" y="161086"/>
                  <a:pt x="157472" y="162119"/>
                </a:cubicBezTo>
                <a:cubicBezTo>
                  <a:pt x="156956" y="154890"/>
                  <a:pt x="154374" y="148179"/>
                  <a:pt x="148695" y="143532"/>
                </a:cubicBezTo>
                <a:cubicBezTo>
                  <a:pt x="144048" y="139401"/>
                  <a:pt x="137853" y="137336"/>
                  <a:pt x="131657" y="137336"/>
                </a:cubicBezTo>
                <a:cubicBezTo>
                  <a:pt x="123912" y="137336"/>
                  <a:pt x="116684" y="140434"/>
                  <a:pt x="112037" y="146113"/>
                </a:cubicBezTo>
                <a:lnTo>
                  <a:pt x="98614" y="161602"/>
                </a:lnTo>
                <a:lnTo>
                  <a:pt x="63505" y="120815"/>
                </a:lnTo>
                <a:close/>
                <a:moveTo>
                  <a:pt x="229240" y="41821"/>
                </a:moveTo>
                <a:cubicBezTo>
                  <a:pt x="229240" y="41821"/>
                  <a:pt x="231305" y="42337"/>
                  <a:pt x="231821" y="42337"/>
                </a:cubicBezTo>
                <a:cubicBezTo>
                  <a:pt x="266413" y="49049"/>
                  <a:pt x="297391" y="64022"/>
                  <a:pt x="340244" y="48533"/>
                </a:cubicBezTo>
                <a:lnTo>
                  <a:pt x="384130" y="120299"/>
                </a:lnTo>
                <a:lnTo>
                  <a:pt x="346956" y="163152"/>
                </a:lnTo>
                <a:cubicBezTo>
                  <a:pt x="344891" y="160054"/>
                  <a:pt x="343859" y="159022"/>
                  <a:pt x="341277" y="156440"/>
                </a:cubicBezTo>
                <a:lnTo>
                  <a:pt x="244729" y="73315"/>
                </a:lnTo>
                <a:cubicBezTo>
                  <a:pt x="244729" y="73315"/>
                  <a:pt x="202391" y="121848"/>
                  <a:pt x="202391" y="121848"/>
                </a:cubicBezTo>
                <a:cubicBezTo>
                  <a:pt x="198777" y="126494"/>
                  <a:pt x="193614" y="128560"/>
                  <a:pt x="188451" y="129076"/>
                </a:cubicBezTo>
                <a:cubicBezTo>
                  <a:pt x="182771" y="129592"/>
                  <a:pt x="177608" y="127527"/>
                  <a:pt x="172962" y="123913"/>
                </a:cubicBezTo>
                <a:cubicBezTo>
                  <a:pt x="164184" y="116685"/>
                  <a:pt x="163152" y="103777"/>
                  <a:pt x="170896" y="95000"/>
                </a:cubicBezTo>
                <a:lnTo>
                  <a:pt x="211684" y="48533"/>
                </a:lnTo>
                <a:cubicBezTo>
                  <a:pt x="216331" y="43370"/>
                  <a:pt x="223044" y="41305"/>
                  <a:pt x="229240" y="41821"/>
                </a:cubicBezTo>
                <a:close/>
                <a:moveTo>
                  <a:pt x="389808" y="0"/>
                </a:moveTo>
                <a:lnTo>
                  <a:pt x="448150" y="97065"/>
                </a:lnTo>
                <a:lnTo>
                  <a:pt x="408395" y="121331"/>
                </a:lnTo>
                <a:cubicBezTo>
                  <a:pt x="403748" y="124429"/>
                  <a:pt x="397036" y="122880"/>
                  <a:pt x="394455" y="117717"/>
                </a:cubicBezTo>
                <a:lnTo>
                  <a:pt x="346438" y="38206"/>
                </a:lnTo>
                <a:cubicBezTo>
                  <a:pt x="343341" y="33560"/>
                  <a:pt x="344890" y="26848"/>
                  <a:pt x="350053" y="24266"/>
                </a:cubicBezTo>
                <a:close/>
                <a:moveTo>
                  <a:pt x="58858" y="0"/>
                </a:moveTo>
                <a:lnTo>
                  <a:pt x="98097" y="24266"/>
                </a:lnTo>
                <a:cubicBezTo>
                  <a:pt x="103260" y="26848"/>
                  <a:pt x="104809" y="33560"/>
                  <a:pt x="101712" y="38206"/>
                </a:cubicBezTo>
                <a:lnTo>
                  <a:pt x="53695" y="117717"/>
                </a:lnTo>
                <a:cubicBezTo>
                  <a:pt x="51114" y="122880"/>
                  <a:pt x="44402" y="124429"/>
                  <a:pt x="39755" y="121331"/>
                </a:cubicBezTo>
                <a:lnTo>
                  <a:pt x="0" y="97065"/>
                </a:lnTo>
                <a:close/>
              </a:path>
            </a:pathLst>
          </a:custGeom>
          <a:solidFill>
            <a:srgbClr val="F3F3F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descr="Trophy" id="411" name="Google Shape;411;g9b178f22d4_0_168"/>
          <p:cNvSpPr/>
          <p:nvPr/>
        </p:nvSpPr>
        <p:spPr>
          <a:xfrm>
            <a:off x="5997303" y="2544795"/>
            <a:ext cx="317138" cy="331233"/>
          </a:xfrm>
          <a:custGeom>
            <a:rect b="b" l="l" r="r" t="t"/>
            <a:pathLst>
              <a:path extrusionOk="0" h="402715" w="361411">
                <a:moveTo>
                  <a:pt x="309265" y="196195"/>
                </a:moveTo>
                <a:cubicBezTo>
                  <a:pt x="291194" y="214782"/>
                  <a:pt x="274156" y="226657"/>
                  <a:pt x="236983" y="230787"/>
                </a:cubicBezTo>
                <a:cubicBezTo>
                  <a:pt x="246792" y="220977"/>
                  <a:pt x="258151" y="211168"/>
                  <a:pt x="267961" y="199293"/>
                </a:cubicBezTo>
                <a:cubicBezTo>
                  <a:pt x="272091" y="194646"/>
                  <a:pt x="279836" y="184320"/>
                  <a:pt x="279836" y="183804"/>
                </a:cubicBezTo>
                <a:cubicBezTo>
                  <a:pt x="288613" y="169347"/>
                  <a:pt x="293776" y="152825"/>
                  <a:pt x="293776" y="134755"/>
                </a:cubicBezTo>
                <a:lnTo>
                  <a:pt x="293776" y="67636"/>
                </a:lnTo>
                <a:lnTo>
                  <a:pt x="329917" y="67636"/>
                </a:lnTo>
                <a:lnTo>
                  <a:pt x="329917" y="146113"/>
                </a:lnTo>
                <a:cubicBezTo>
                  <a:pt x="330433" y="147146"/>
                  <a:pt x="331466" y="172961"/>
                  <a:pt x="309265" y="196195"/>
                </a:cubicBezTo>
                <a:close/>
                <a:moveTo>
                  <a:pt x="52663" y="196195"/>
                </a:moveTo>
                <a:cubicBezTo>
                  <a:pt x="29946" y="172961"/>
                  <a:pt x="30978" y="147146"/>
                  <a:pt x="30978" y="146113"/>
                </a:cubicBezTo>
                <a:lnTo>
                  <a:pt x="30978" y="67119"/>
                </a:lnTo>
                <a:lnTo>
                  <a:pt x="67119" y="67119"/>
                </a:lnTo>
                <a:lnTo>
                  <a:pt x="67119" y="134239"/>
                </a:lnTo>
                <a:cubicBezTo>
                  <a:pt x="67119" y="152309"/>
                  <a:pt x="72282" y="168831"/>
                  <a:pt x="81059" y="183287"/>
                </a:cubicBezTo>
                <a:cubicBezTo>
                  <a:pt x="81059" y="183804"/>
                  <a:pt x="88804" y="194646"/>
                  <a:pt x="92934" y="198776"/>
                </a:cubicBezTo>
                <a:cubicBezTo>
                  <a:pt x="103260" y="210651"/>
                  <a:pt x="114103" y="220461"/>
                  <a:pt x="123913" y="230271"/>
                </a:cubicBezTo>
                <a:cubicBezTo>
                  <a:pt x="87771" y="226140"/>
                  <a:pt x="70217" y="214265"/>
                  <a:pt x="52663" y="196195"/>
                </a:cubicBezTo>
                <a:close/>
                <a:moveTo>
                  <a:pt x="361411" y="144565"/>
                </a:moveTo>
                <a:lnTo>
                  <a:pt x="361411" y="36141"/>
                </a:lnTo>
                <a:lnTo>
                  <a:pt x="294292" y="36141"/>
                </a:lnTo>
                <a:lnTo>
                  <a:pt x="294292" y="0"/>
                </a:lnTo>
                <a:lnTo>
                  <a:pt x="180706" y="0"/>
                </a:lnTo>
                <a:lnTo>
                  <a:pt x="67119" y="0"/>
                </a:lnTo>
                <a:lnTo>
                  <a:pt x="67119" y="36141"/>
                </a:lnTo>
                <a:lnTo>
                  <a:pt x="0" y="36141"/>
                </a:lnTo>
                <a:lnTo>
                  <a:pt x="0" y="144048"/>
                </a:lnTo>
                <a:cubicBezTo>
                  <a:pt x="0" y="149211"/>
                  <a:pt x="0" y="184836"/>
                  <a:pt x="29429" y="216331"/>
                </a:cubicBezTo>
                <a:cubicBezTo>
                  <a:pt x="57826" y="246276"/>
                  <a:pt x="92418" y="261765"/>
                  <a:pt x="152825" y="262798"/>
                </a:cubicBezTo>
                <a:cubicBezTo>
                  <a:pt x="157472" y="270542"/>
                  <a:pt x="160054" y="279319"/>
                  <a:pt x="160054" y="288613"/>
                </a:cubicBezTo>
                <a:lnTo>
                  <a:pt x="160054" y="355732"/>
                </a:lnTo>
                <a:lnTo>
                  <a:pt x="134239" y="355732"/>
                </a:lnTo>
                <a:cubicBezTo>
                  <a:pt x="122880" y="355732"/>
                  <a:pt x="113586" y="365026"/>
                  <a:pt x="113586" y="376384"/>
                </a:cubicBezTo>
                <a:lnTo>
                  <a:pt x="87771" y="376384"/>
                </a:lnTo>
                <a:cubicBezTo>
                  <a:pt x="76413" y="376384"/>
                  <a:pt x="67119" y="385678"/>
                  <a:pt x="67119" y="397036"/>
                </a:cubicBezTo>
                <a:lnTo>
                  <a:pt x="67119" y="407362"/>
                </a:lnTo>
                <a:lnTo>
                  <a:pt x="294292" y="407362"/>
                </a:lnTo>
                <a:lnTo>
                  <a:pt x="294292" y="397036"/>
                </a:lnTo>
                <a:cubicBezTo>
                  <a:pt x="294292" y="385678"/>
                  <a:pt x="284999" y="376384"/>
                  <a:pt x="273640" y="376384"/>
                </a:cubicBezTo>
                <a:lnTo>
                  <a:pt x="247825" y="376384"/>
                </a:lnTo>
                <a:cubicBezTo>
                  <a:pt x="247825" y="365026"/>
                  <a:pt x="238532" y="355732"/>
                  <a:pt x="227173" y="355732"/>
                </a:cubicBezTo>
                <a:lnTo>
                  <a:pt x="201358" y="355732"/>
                </a:lnTo>
                <a:lnTo>
                  <a:pt x="201358" y="289129"/>
                </a:lnTo>
                <a:cubicBezTo>
                  <a:pt x="201358" y="279836"/>
                  <a:pt x="203939" y="271059"/>
                  <a:pt x="208586" y="263314"/>
                </a:cubicBezTo>
                <a:cubicBezTo>
                  <a:pt x="268993" y="262281"/>
                  <a:pt x="303586" y="246276"/>
                  <a:pt x="331982" y="216847"/>
                </a:cubicBezTo>
                <a:cubicBezTo>
                  <a:pt x="361411" y="185869"/>
                  <a:pt x="361411" y="149728"/>
                  <a:pt x="361411" y="144565"/>
                </a:cubicBezTo>
                <a:close/>
              </a:path>
            </a:pathLst>
          </a:custGeom>
          <a:solidFill>
            <a:srgbClr val="F3F3F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12" name="Google Shape;412;g9b178f22d4_0_168"/>
          <p:cNvSpPr/>
          <p:nvPr/>
        </p:nvSpPr>
        <p:spPr>
          <a:xfrm>
            <a:off x="311700" y="965438"/>
            <a:ext cx="5654400" cy="5319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US" sz="2200">
                <a:solidFill>
                  <a:srgbClr val="FFFFFF"/>
                </a:solidFill>
                <a:latin typeface="Calibri"/>
                <a:ea typeface="Calibri"/>
                <a:cs typeface="Calibri"/>
                <a:sym typeface="Calibri"/>
              </a:rPr>
              <a:t>Los agentes pueden ganar desde RD $ 160 hasta RD $ 230.00 por hora. </a:t>
            </a:r>
            <a:endParaRPr sz="1900">
              <a:solidFill>
                <a:srgbClr val="FFFFFF"/>
              </a:solidFill>
            </a:endParaRPr>
          </a:p>
        </p:txBody>
      </p:sp>
      <p:sp>
        <p:nvSpPr>
          <p:cNvPr id="413" name="Google Shape;413;g9b178f22d4_0_168"/>
          <p:cNvSpPr txBox="1"/>
          <p:nvPr>
            <p:ph type="title"/>
          </p:nvPr>
        </p:nvSpPr>
        <p:spPr>
          <a:xfrm>
            <a:off x="1890150" y="1898522"/>
            <a:ext cx="3672900" cy="572700"/>
          </a:xfrm>
          <a:prstGeom prst="rect">
            <a:avLst/>
          </a:prstGeom>
          <a:noFill/>
          <a:ln>
            <a:noFill/>
          </a:ln>
        </p:spPr>
        <p:txBody>
          <a:bodyPr anchorCtr="0" anchor="t" bIns="34275" lIns="68575" spcFirstLastPara="1" rIns="0" wrap="square" tIns="34275">
            <a:noAutofit/>
          </a:bodyPr>
          <a:lstStyle/>
          <a:p>
            <a:pPr indent="0" lvl="0" marL="0" rtl="0" algn="ctr">
              <a:lnSpc>
                <a:spcPct val="90000"/>
              </a:lnSpc>
              <a:spcBef>
                <a:spcPts val="0"/>
              </a:spcBef>
              <a:spcAft>
                <a:spcPts val="0"/>
              </a:spcAft>
              <a:buClr>
                <a:schemeClr val="lt1"/>
              </a:buClr>
              <a:buSzPts val="2700"/>
              <a:buFont typeface="Helvetica Neue"/>
              <a:buNone/>
            </a:pPr>
            <a:r>
              <a:rPr lang="en-US">
                <a:solidFill>
                  <a:srgbClr val="FFFFFF"/>
                </a:solidFill>
              </a:rPr>
              <a:t>NPS</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9b178f22d4_0_252"/>
          <p:cNvSpPr txBox="1"/>
          <p:nvPr>
            <p:ph type="title"/>
          </p:nvPr>
        </p:nvSpPr>
        <p:spPr>
          <a:xfrm>
            <a:off x="-1197900" y="130950"/>
            <a:ext cx="5769900" cy="572700"/>
          </a:xfrm>
          <a:prstGeom prst="rect">
            <a:avLst/>
          </a:prstGeom>
          <a:noFill/>
          <a:ln>
            <a:noFill/>
          </a:ln>
        </p:spPr>
        <p:txBody>
          <a:bodyPr anchorCtr="0" anchor="t" bIns="34275" lIns="68575" spcFirstLastPara="1" rIns="0" wrap="square" tIns="34275">
            <a:noAutofit/>
          </a:bodyPr>
          <a:lstStyle/>
          <a:p>
            <a:pPr indent="0" lvl="0" marL="0" rtl="0" algn="ctr">
              <a:lnSpc>
                <a:spcPct val="90000"/>
              </a:lnSpc>
              <a:spcBef>
                <a:spcPts val="0"/>
              </a:spcBef>
              <a:spcAft>
                <a:spcPts val="0"/>
              </a:spcAft>
              <a:buClr>
                <a:schemeClr val="lt1"/>
              </a:buClr>
              <a:buSzPts val="2700"/>
              <a:buFont typeface="Helvetica Neue"/>
              <a:buNone/>
            </a:pPr>
            <a:r>
              <a:rPr lang="en-US"/>
              <a:t>More money….</a:t>
            </a:r>
            <a:endParaRPr/>
          </a:p>
        </p:txBody>
      </p:sp>
      <p:cxnSp>
        <p:nvCxnSpPr>
          <p:cNvPr id="420" name="Google Shape;420;g9b178f22d4_0_252"/>
          <p:cNvCxnSpPr/>
          <p:nvPr/>
        </p:nvCxnSpPr>
        <p:spPr>
          <a:xfrm>
            <a:off x="3040465" y="987028"/>
            <a:ext cx="0" cy="3525000"/>
          </a:xfrm>
          <a:prstGeom prst="straightConnector1">
            <a:avLst/>
          </a:prstGeom>
          <a:noFill/>
          <a:ln cap="flat" cmpd="sng" w="25400">
            <a:solidFill>
              <a:schemeClr val="lt2"/>
            </a:solidFill>
            <a:prstDash val="solid"/>
            <a:miter lim="800000"/>
            <a:headEnd len="sm" w="sm" type="none"/>
            <a:tailEnd len="sm" w="sm" type="none"/>
          </a:ln>
        </p:spPr>
      </p:cxnSp>
      <p:grpSp>
        <p:nvGrpSpPr>
          <p:cNvPr id="421" name="Google Shape;421;g9b178f22d4_0_252"/>
          <p:cNvGrpSpPr/>
          <p:nvPr/>
        </p:nvGrpSpPr>
        <p:grpSpPr>
          <a:xfrm>
            <a:off x="3228217" y="987028"/>
            <a:ext cx="3523282" cy="1042515"/>
            <a:chOff x="6002865" y="1124712"/>
            <a:chExt cx="4697710" cy="1390020"/>
          </a:xfrm>
        </p:grpSpPr>
        <p:sp>
          <p:nvSpPr>
            <p:cNvPr id="422" name="Google Shape;422;g9b178f22d4_0_252"/>
            <p:cNvSpPr txBox="1"/>
            <p:nvPr/>
          </p:nvSpPr>
          <p:spPr>
            <a:xfrm>
              <a:off x="6002865" y="1124712"/>
              <a:ext cx="4356900" cy="461700"/>
            </a:xfrm>
            <a:prstGeom prst="rect">
              <a:avLst/>
            </a:prstGeom>
            <a:noFill/>
            <a:ln>
              <a:noFill/>
            </a:ln>
          </p:spPr>
          <p:txBody>
            <a:bodyPr anchorCtr="0" anchor="b" bIns="34275" lIns="0" spcFirstLastPara="1" rIns="0" wrap="square" tIns="34275">
              <a:noAutofit/>
            </a:bodyPr>
            <a:lstStyle/>
            <a:p>
              <a:pPr indent="0" lvl="0" marL="0" marR="0" rtl="0" algn="l">
                <a:spcBef>
                  <a:spcPts val="0"/>
                </a:spcBef>
                <a:spcAft>
                  <a:spcPts val="0"/>
                </a:spcAft>
                <a:buNone/>
              </a:pPr>
              <a:r>
                <a:rPr b="1" lang="en-US" sz="1800">
                  <a:solidFill>
                    <a:schemeClr val="accent4"/>
                  </a:solidFill>
                  <a:latin typeface="Calibri"/>
                  <a:ea typeface="Calibri"/>
                  <a:cs typeface="Calibri"/>
                  <a:sym typeface="Calibri"/>
                </a:rPr>
                <a:t>First response +13 pesos por hora</a:t>
              </a:r>
              <a:endParaRPr sz="1100"/>
            </a:p>
          </p:txBody>
        </p:sp>
        <p:sp>
          <p:nvSpPr>
            <p:cNvPr id="423" name="Google Shape;423;g9b178f22d4_0_252"/>
            <p:cNvSpPr txBox="1"/>
            <p:nvPr/>
          </p:nvSpPr>
          <p:spPr>
            <a:xfrm>
              <a:off x="6002875" y="1591342"/>
              <a:ext cx="4697700" cy="461700"/>
            </a:xfrm>
            <a:prstGeom prst="rect">
              <a:avLst/>
            </a:prstGeom>
            <a:noFill/>
            <a:ln>
              <a:noFill/>
            </a:ln>
          </p:spPr>
          <p:txBody>
            <a:bodyPr anchorCtr="0" anchor="b" bIns="34275" lIns="0" spcFirstLastPara="1" rIns="0" wrap="square" tIns="34275">
              <a:noAutofit/>
            </a:bodyPr>
            <a:lstStyle/>
            <a:p>
              <a:pPr indent="0" lvl="0" marL="0" marR="0" rtl="0" algn="l">
                <a:spcBef>
                  <a:spcPts val="0"/>
                </a:spcBef>
                <a:spcAft>
                  <a:spcPts val="0"/>
                </a:spcAft>
                <a:buNone/>
              </a:pPr>
              <a:r>
                <a:rPr b="1" lang="en-US" sz="1800">
                  <a:solidFill>
                    <a:schemeClr val="accent6"/>
                  </a:solidFill>
                  <a:latin typeface="Calibri"/>
                  <a:ea typeface="Calibri"/>
                  <a:cs typeface="Calibri"/>
                  <a:sym typeface="Calibri"/>
                </a:rPr>
                <a:t>Response Time +13 pesos por hora</a:t>
              </a:r>
              <a:endParaRPr sz="1100"/>
            </a:p>
          </p:txBody>
        </p:sp>
        <p:sp>
          <p:nvSpPr>
            <p:cNvPr id="424" name="Google Shape;424;g9b178f22d4_0_252"/>
            <p:cNvSpPr txBox="1"/>
            <p:nvPr/>
          </p:nvSpPr>
          <p:spPr>
            <a:xfrm>
              <a:off x="6002877" y="2053032"/>
              <a:ext cx="4356900" cy="461700"/>
            </a:xfrm>
            <a:prstGeom prst="rect">
              <a:avLst/>
            </a:prstGeom>
            <a:noFill/>
            <a:ln>
              <a:noFill/>
            </a:ln>
          </p:spPr>
          <p:txBody>
            <a:bodyPr anchorCtr="0" anchor="b" bIns="34275" lIns="0" spcFirstLastPara="1" rIns="0" wrap="square" tIns="34275">
              <a:noAutofit/>
            </a:bodyPr>
            <a:lstStyle/>
            <a:p>
              <a:pPr indent="0" lvl="0" marL="0" marR="0" rtl="0" algn="l">
                <a:spcBef>
                  <a:spcPts val="0"/>
                </a:spcBef>
                <a:spcAft>
                  <a:spcPts val="0"/>
                </a:spcAft>
                <a:buNone/>
              </a:pPr>
              <a:r>
                <a:rPr b="1" lang="en-US" sz="1800">
                  <a:solidFill>
                    <a:srgbClr val="A4C2F4"/>
                  </a:solidFill>
                  <a:latin typeface="Calibri"/>
                  <a:ea typeface="Calibri"/>
                  <a:cs typeface="Calibri"/>
                  <a:sym typeface="Calibri"/>
                </a:rPr>
                <a:t>Close Rate +13 pesos por hora</a:t>
              </a:r>
              <a:endParaRPr sz="1100">
                <a:solidFill>
                  <a:srgbClr val="A4C2F4"/>
                </a:solidFill>
              </a:endParaRPr>
            </a:p>
          </p:txBody>
        </p:sp>
      </p:grpSp>
      <p:grpSp>
        <p:nvGrpSpPr>
          <p:cNvPr id="425" name="Google Shape;425;g9b178f22d4_0_252"/>
          <p:cNvGrpSpPr/>
          <p:nvPr/>
        </p:nvGrpSpPr>
        <p:grpSpPr>
          <a:xfrm>
            <a:off x="333629" y="898713"/>
            <a:ext cx="2519074" cy="3100400"/>
            <a:chOff x="2246376" y="1006959"/>
            <a:chExt cx="3358765" cy="4133866"/>
          </a:xfrm>
        </p:grpSpPr>
        <p:grpSp>
          <p:nvGrpSpPr>
            <p:cNvPr id="426" name="Google Shape;426;g9b178f22d4_0_252"/>
            <p:cNvGrpSpPr/>
            <p:nvPr/>
          </p:nvGrpSpPr>
          <p:grpSpPr>
            <a:xfrm>
              <a:off x="2246376" y="1006959"/>
              <a:ext cx="3358765" cy="4133866"/>
              <a:chOff x="2245951" y="2306134"/>
              <a:chExt cx="3358765" cy="4133866"/>
            </a:xfrm>
          </p:grpSpPr>
          <p:sp>
            <p:nvSpPr>
              <p:cNvPr id="427" name="Google Shape;427;g9b178f22d4_0_252"/>
              <p:cNvSpPr/>
              <p:nvPr/>
            </p:nvSpPr>
            <p:spPr>
              <a:xfrm>
                <a:off x="2245951" y="2317022"/>
                <a:ext cx="2930277" cy="1294596"/>
              </a:xfrm>
              <a:custGeom>
                <a:rect b="b" l="l" r="r" t="t"/>
                <a:pathLst>
                  <a:path extrusionOk="0" h="21600" w="21591">
                    <a:moveTo>
                      <a:pt x="21590" y="14424"/>
                    </a:moveTo>
                    <a:cubicBezTo>
                      <a:pt x="21600" y="14164"/>
                      <a:pt x="21537" y="13881"/>
                      <a:pt x="21392" y="13668"/>
                    </a:cubicBezTo>
                    <a:lnTo>
                      <a:pt x="12729" y="1039"/>
                    </a:lnTo>
                    <a:cubicBezTo>
                      <a:pt x="12510" y="708"/>
                      <a:pt x="12218" y="543"/>
                      <a:pt x="11926" y="543"/>
                    </a:cubicBezTo>
                    <a:cubicBezTo>
                      <a:pt x="11592" y="543"/>
                      <a:pt x="11259" y="755"/>
                      <a:pt x="11029" y="1180"/>
                    </a:cubicBezTo>
                    <a:cubicBezTo>
                      <a:pt x="10758" y="1700"/>
                      <a:pt x="10487" y="2243"/>
                      <a:pt x="10237" y="2809"/>
                    </a:cubicBezTo>
                    <a:cubicBezTo>
                      <a:pt x="9976" y="3376"/>
                      <a:pt x="9549" y="3706"/>
                      <a:pt x="9111" y="3706"/>
                    </a:cubicBezTo>
                    <a:cubicBezTo>
                      <a:pt x="8934" y="3706"/>
                      <a:pt x="8767" y="3659"/>
                      <a:pt x="8600" y="3565"/>
                    </a:cubicBezTo>
                    <a:lnTo>
                      <a:pt x="3044" y="236"/>
                    </a:lnTo>
                    <a:cubicBezTo>
                      <a:pt x="2773" y="71"/>
                      <a:pt x="2492" y="0"/>
                      <a:pt x="2210" y="0"/>
                    </a:cubicBezTo>
                    <a:cubicBezTo>
                      <a:pt x="1345" y="0"/>
                      <a:pt x="521" y="755"/>
                      <a:pt x="167" y="1983"/>
                    </a:cubicBezTo>
                    <a:cubicBezTo>
                      <a:pt x="52" y="2384"/>
                      <a:pt x="0" y="2809"/>
                      <a:pt x="0" y="3210"/>
                    </a:cubicBezTo>
                    <a:cubicBezTo>
                      <a:pt x="0" y="3210"/>
                      <a:pt x="0" y="3210"/>
                      <a:pt x="0" y="3187"/>
                    </a:cubicBezTo>
                    <a:lnTo>
                      <a:pt x="0" y="3187"/>
                    </a:lnTo>
                    <a:cubicBezTo>
                      <a:pt x="0" y="3187"/>
                      <a:pt x="0" y="3187"/>
                      <a:pt x="0" y="3187"/>
                    </a:cubicBezTo>
                    <a:lnTo>
                      <a:pt x="0" y="9419"/>
                    </a:lnTo>
                    <a:cubicBezTo>
                      <a:pt x="0" y="10670"/>
                      <a:pt x="511" y="11874"/>
                      <a:pt x="1355" y="12370"/>
                    </a:cubicBezTo>
                    <a:lnTo>
                      <a:pt x="6912" y="15698"/>
                    </a:lnTo>
                    <a:cubicBezTo>
                      <a:pt x="7151" y="15840"/>
                      <a:pt x="7349" y="16100"/>
                      <a:pt x="7495" y="16383"/>
                    </a:cubicBezTo>
                    <a:lnTo>
                      <a:pt x="7495" y="19971"/>
                    </a:lnTo>
                    <a:cubicBezTo>
                      <a:pt x="7495" y="20868"/>
                      <a:pt x="8006" y="21600"/>
                      <a:pt x="8632" y="21600"/>
                    </a:cubicBezTo>
                    <a:lnTo>
                      <a:pt x="20891" y="21600"/>
                    </a:lnTo>
                    <a:cubicBezTo>
                      <a:pt x="21308" y="21600"/>
                      <a:pt x="21590" y="21104"/>
                      <a:pt x="21590" y="20585"/>
                    </a:cubicBezTo>
                    <a:lnTo>
                      <a:pt x="21590" y="14376"/>
                    </a:lnTo>
                    <a:cubicBezTo>
                      <a:pt x="21590" y="14400"/>
                      <a:pt x="21590" y="14400"/>
                      <a:pt x="21590" y="14424"/>
                    </a:cubicBezTo>
                    <a:close/>
                    <a:moveTo>
                      <a:pt x="7996" y="15108"/>
                    </a:moveTo>
                    <a:cubicBezTo>
                      <a:pt x="7985" y="15108"/>
                      <a:pt x="7985" y="15085"/>
                      <a:pt x="7975" y="15085"/>
                    </a:cubicBezTo>
                    <a:cubicBezTo>
                      <a:pt x="8017" y="15132"/>
                      <a:pt x="8048" y="15155"/>
                      <a:pt x="8090" y="15179"/>
                    </a:cubicBezTo>
                    <a:cubicBezTo>
                      <a:pt x="8058" y="15155"/>
                      <a:pt x="8027" y="15155"/>
                      <a:pt x="7996" y="15108"/>
                    </a:cubicBezTo>
                    <a:close/>
                  </a:path>
                </a:pathLst>
              </a:custGeom>
              <a:solidFill>
                <a:srgbClr val="A57600"/>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8" name="Google Shape;428;g9b178f22d4_0_252"/>
              <p:cNvSpPr/>
              <p:nvPr/>
            </p:nvSpPr>
            <p:spPr>
              <a:xfrm>
                <a:off x="2274246" y="3683650"/>
                <a:ext cx="2911734" cy="1332774"/>
              </a:xfrm>
              <a:custGeom>
                <a:rect b="b" l="l" r="r" t="t"/>
                <a:pathLst>
                  <a:path extrusionOk="0" h="21600" w="21600">
                    <a:moveTo>
                      <a:pt x="21579" y="1055"/>
                    </a:moveTo>
                    <a:cubicBezTo>
                      <a:pt x="21600" y="527"/>
                      <a:pt x="21317" y="0"/>
                      <a:pt x="20886" y="0"/>
                    </a:cubicBezTo>
                    <a:lnTo>
                      <a:pt x="8533" y="0"/>
                    </a:lnTo>
                    <a:cubicBezTo>
                      <a:pt x="7851" y="0"/>
                      <a:pt x="7305" y="848"/>
                      <a:pt x="7399" y="1811"/>
                    </a:cubicBezTo>
                    <a:cubicBezTo>
                      <a:pt x="7389" y="1743"/>
                      <a:pt x="7389" y="1674"/>
                      <a:pt x="7389" y="1605"/>
                    </a:cubicBezTo>
                    <a:lnTo>
                      <a:pt x="7389" y="1605"/>
                    </a:lnTo>
                    <a:lnTo>
                      <a:pt x="7389" y="1605"/>
                    </a:lnTo>
                    <a:lnTo>
                      <a:pt x="7389" y="5664"/>
                    </a:lnTo>
                    <a:cubicBezTo>
                      <a:pt x="7252" y="5893"/>
                      <a:pt x="7085" y="6076"/>
                      <a:pt x="6885" y="6191"/>
                    </a:cubicBezTo>
                    <a:lnTo>
                      <a:pt x="1333" y="9562"/>
                    </a:lnTo>
                    <a:cubicBezTo>
                      <a:pt x="493" y="10066"/>
                      <a:pt x="0" y="11213"/>
                      <a:pt x="0" y="12428"/>
                    </a:cubicBezTo>
                    <a:cubicBezTo>
                      <a:pt x="0" y="12428"/>
                      <a:pt x="0" y="12428"/>
                      <a:pt x="0" y="12428"/>
                    </a:cubicBezTo>
                    <a:lnTo>
                      <a:pt x="0" y="12428"/>
                    </a:lnTo>
                    <a:lnTo>
                      <a:pt x="0" y="12428"/>
                    </a:lnTo>
                    <a:lnTo>
                      <a:pt x="0" y="18482"/>
                    </a:lnTo>
                    <a:cubicBezTo>
                      <a:pt x="0" y="18894"/>
                      <a:pt x="63" y="19307"/>
                      <a:pt x="178" y="19720"/>
                    </a:cubicBezTo>
                    <a:cubicBezTo>
                      <a:pt x="535" y="20889"/>
                      <a:pt x="1354" y="21600"/>
                      <a:pt x="2215" y="21600"/>
                    </a:cubicBezTo>
                    <a:cubicBezTo>
                      <a:pt x="2508" y="21600"/>
                      <a:pt x="2802" y="21508"/>
                      <a:pt x="3086" y="21348"/>
                    </a:cubicBezTo>
                    <a:lnTo>
                      <a:pt x="8648" y="17977"/>
                    </a:lnTo>
                    <a:cubicBezTo>
                      <a:pt x="8827" y="17862"/>
                      <a:pt x="9005" y="17817"/>
                      <a:pt x="9184" y="17817"/>
                    </a:cubicBezTo>
                    <a:cubicBezTo>
                      <a:pt x="9624" y="17817"/>
                      <a:pt x="10044" y="18115"/>
                      <a:pt x="10307" y="18642"/>
                    </a:cubicBezTo>
                    <a:cubicBezTo>
                      <a:pt x="10506" y="19055"/>
                      <a:pt x="10716" y="19468"/>
                      <a:pt x="10936" y="19857"/>
                    </a:cubicBezTo>
                    <a:cubicBezTo>
                      <a:pt x="11157" y="20270"/>
                      <a:pt x="11503" y="20476"/>
                      <a:pt x="11850" y="20476"/>
                    </a:cubicBezTo>
                    <a:cubicBezTo>
                      <a:pt x="12143" y="20476"/>
                      <a:pt x="12437" y="20316"/>
                      <a:pt x="12658" y="20018"/>
                    </a:cubicBezTo>
                    <a:lnTo>
                      <a:pt x="21390" y="7750"/>
                    </a:lnTo>
                    <a:cubicBezTo>
                      <a:pt x="21464" y="7659"/>
                      <a:pt x="21516" y="7544"/>
                      <a:pt x="21547" y="7429"/>
                    </a:cubicBezTo>
                    <a:cubicBezTo>
                      <a:pt x="21579" y="7315"/>
                      <a:pt x="21600" y="7200"/>
                      <a:pt x="21600" y="7062"/>
                    </a:cubicBezTo>
                    <a:lnTo>
                      <a:pt x="21600" y="7062"/>
                    </a:lnTo>
                    <a:lnTo>
                      <a:pt x="21600" y="1009"/>
                    </a:lnTo>
                    <a:cubicBezTo>
                      <a:pt x="21589" y="1009"/>
                      <a:pt x="21579" y="1032"/>
                      <a:pt x="21579" y="1055"/>
                    </a:cubicBezTo>
                    <a:close/>
                    <a:moveTo>
                      <a:pt x="52" y="13024"/>
                    </a:moveTo>
                    <a:cubicBezTo>
                      <a:pt x="42" y="12955"/>
                      <a:pt x="42" y="12887"/>
                      <a:pt x="42" y="12818"/>
                    </a:cubicBezTo>
                    <a:cubicBezTo>
                      <a:pt x="42" y="12910"/>
                      <a:pt x="42" y="12978"/>
                      <a:pt x="52" y="13024"/>
                    </a:cubicBezTo>
                    <a:cubicBezTo>
                      <a:pt x="52" y="13047"/>
                      <a:pt x="52" y="13024"/>
                      <a:pt x="52" y="13024"/>
                    </a:cubicBezTo>
                    <a:close/>
                    <a:moveTo>
                      <a:pt x="21527" y="1376"/>
                    </a:moveTo>
                    <a:cubicBezTo>
                      <a:pt x="21537" y="1353"/>
                      <a:pt x="21548" y="1307"/>
                      <a:pt x="21548" y="1284"/>
                    </a:cubicBezTo>
                    <a:cubicBezTo>
                      <a:pt x="21537" y="1307"/>
                      <a:pt x="21537" y="1353"/>
                      <a:pt x="21527" y="1376"/>
                    </a:cubicBezTo>
                    <a:close/>
                  </a:path>
                </a:pathLst>
              </a:custGeom>
              <a:solidFill>
                <a:srgbClr val="53622E"/>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9" name="Google Shape;429;g9b178f22d4_0_252"/>
              <p:cNvSpPr/>
              <p:nvPr/>
            </p:nvSpPr>
            <p:spPr>
              <a:xfrm>
                <a:off x="4099398" y="4082846"/>
                <a:ext cx="1502770" cy="2357154"/>
              </a:xfrm>
              <a:custGeom>
                <a:rect b="b" l="l" r="r" t="t"/>
                <a:pathLst>
                  <a:path extrusionOk="0" h="21600" w="21542">
                    <a:moveTo>
                      <a:pt x="20222" y="0"/>
                    </a:moveTo>
                    <a:cubicBezTo>
                      <a:pt x="19898" y="0"/>
                      <a:pt x="19553" y="52"/>
                      <a:pt x="19269" y="169"/>
                    </a:cubicBezTo>
                    <a:lnTo>
                      <a:pt x="650" y="7818"/>
                    </a:lnTo>
                    <a:cubicBezTo>
                      <a:pt x="204" y="8000"/>
                      <a:pt x="-19" y="8246"/>
                      <a:pt x="1" y="8492"/>
                    </a:cubicBezTo>
                    <a:cubicBezTo>
                      <a:pt x="1" y="8479"/>
                      <a:pt x="1" y="8479"/>
                      <a:pt x="1" y="8466"/>
                    </a:cubicBezTo>
                    <a:lnTo>
                      <a:pt x="1" y="8466"/>
                    </a:lnTo>
                    <a:lnTo>
                      <a:pt x="1" y="11889"/>
                    </a:lnTo>
                    <a:cubicBezTo>
                      <a:pt x="1" y="12161"/>
                      <a:pt x="285" y="12421"/>
                      <a:pt x="853" y="12602"/>
                    </a:cubicBezTo>
                    <a:cubicBezTo>
                      <a:pt x="1563" y="12823"/>
                      <a:pt x="2293" y="13030"/>
                      <a:pt x="3023" y="13237"/>
                    </a:cubicBezTo>
                    <a:lnTo>
                      <a:pt x="650" y="15792"/>
                    </a:lnTo>
                    <a:cubicBezTo>
                      <a:pt x="447" y="16012"/>
                      <a:pt x="366" y="16232"/>
                      <a:pt x="366" y="16453"/>
                    </a:cubicBezTo>
                    <a:cubicBezTo>
                      <a:pt x="366" y="16440"/>
                      <a:pt x="366" y="16427"/>
                      <a:pt x="366" y="16414"/>
                    </a:cubicBezTo>
                    <a:lnTo>
                      <a:pt x="366" y="19837"/>
                    </a:lnTo>
                    <a:cubicBezTo>
                      <a:pt x="366" y="20550"/>
                      <a:pt x="1421" y="21211"/>
                      <a:pt x="3125" y="21483"/>
                    </a:cubicBezTo>
                    <a:cubicBezTo>
                      <a:pt x="3632" y="21561"/>
                      <a:pt x="4139" y="21600"/>
                      <a:pt x="4646" y="21600"/>
                    </a:cubicBezTo>
                    <a:cubicBezTo>
                      <a:pt x="6370" y="21600"/>
                      <a:pt x="7992" y="21172"/>
                      <a:pt x="8641" y="20472"/>
                    </a:cubicBezTo>
                    <a:lnTo>
                      <a:pt x="12799" y="15999"/>
                    </a:lnTo>
                    <a:cubicBezTo>
                      <a:pt x="13205" y="15571"/>
                      <a:pt x="14178" y="15299"/>
                      <a:pt x="15253" y="15299"/>
                    </a:cubicBezTo>
                    <a:cubicBezTo>
                      <a:pt x="15395" y="15299"/>
                      <a:pt x="15537" y="15299"/>
                      <a:pt x="15699" y="15312"/>
                    </a:cubicBezTo>
                    <a:cubicBezTo>
                      <a:pt x="16835" y="15403"/>
                      <a:pt x="18011" y="15454"/>
                      <a:pt x="19188" y="15493"/>
                    </a:cubicBezTo>
                    <a:cubicBezTo>
                      <a:pt x="19228" y="15493"/>
                      <a:pt x="19289" y="15493"/>
                      <a:pt x="19330" y="15493"/>
                    </a:cubicBezTo>
                    <a:cubicBezTo>
                      <a:pt x="19938" y="15493"/>
                      <a:pt x="20486" y="15390"/>
                      <a:pt x="20891" y="15221"/>
                    </a:cubicBezTo>
                    <a:cubicBezTo>
                      <a:pt x="21297" y="15053"/>
                      <a:pt x="21540" y="14832"/>
                      <a:pt x="21540" y="14573"/>
                    </a:cubicBezTo>
                    <a:lnTo>
                      <a:pt x="21540" y="14573"/>
                    </a:lnTo>
                    <a:lnTo>
                      <a:pt x="21540" y="11150"/>
                    </a:lnTo>
                    <a:lnTo>
                      <a:pt x="21540" y="558"/>
                    </a:lnTo>
                    <a:cubicBezTo>
                      <a:pt x="21581" y="220"/>
                      <a:pt x="20912" y="0"/>
                      <a:pt x="20222" y="0"/>
                    </a:cubicBezTo>
                    <a:close/>
                    <a:moveTo>
                      <a:pt x="224" y="8842"/>
                    </a:moveTo>
                    <a:cubicBezTo>
                      <a:pt x="204" y="8816"/>
                      <a:pt x="184" y="8803"/>
                      <a:pt x="164" y="8777"/>
                    </a:cubicBezTo>
                    <a:cubicBezTo>
                      <a:pt x="184" y="8816"/>
                      <a:pt x="204" y="8829"/>
                      <a:pt x="224" y="8842"/>
                    </a:cubicBezTo>
                    <a:cubicBezTo>
                      <a:pt x="224" y="8855"/>
                      <a:pt x="224" y="8855"/>
                      <a:pt x="224" y="8842"/>
                    </a:cubicBezTo>
                    <a:close/>
                  </a:path>
                </a:pathLst>
              </a:custGeom>
              <a:solidFill>
                <a:srgbClr val="1C4587"/>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0" name="Google Shape;430;g9b178f22d4_0_252"/>
              <p:cNvSpPr/>
              <p:nvPr/>
            </p:nvSpPr>
            <p:spPr>
              <a:xfrm>
                <a:off x="2245951" y="2306134"/>
                <a:ext cx="2929928" cy="922482"/>
              </a:xfrm>
              <a:custGeom>
                <a:rect b="b" l="l" r="r" t="t"/>
                <a:pathLst>
                  <a:path extrusionOk="0" h="21600" w="21079">
                    <a:moveTo>
                      <a:pt x="2150" y="0"/>
                    </a:moveTo>
                    <a:cubicBezTo>
                      <a:pt x="2425" y="0"/>
                      <a:pt x="2700" y="99"/>
                      <a:pt x="2964" y="331"/>
                    </a:cubicBezTo>
                    <a:lnTo>
                      <a:pt x="8390" y="5002"/>
                    </a:lnTo>
                    <a:cubicBezTo>
                      <a:pt x="8553" y="5135"/>
                      <a:pt x="8726" y="5201"/>
                      <a:pt x="8889" y="5201"/>
                    </a:cubicBezTo>
                    <a:cubicBezTo>
                      <a:pt x="9326" y="5201"/>
                      <a:pt x="9744" y="4737"/>
                      <a:pt x="9988" y="3942"/>
                    </a:cubicBezTo>
                    <a:cubicBezTo>
                      <a:pt x="10232" y="3147"/>
                      <a:pt x="10487" y="2418"/>
                      <a:pt x="10761" y="1656"/>
                    </a:cubicBezTo>
                    <a:cubicBezTo>
                      <a:pt x="10975" y="1060"/>
                      <a:pt x="11301" y="762"/>
                      <a:pt x="11637" y="762"/>
                    </a:cubicBezTo>
                    <a:cubicBezTo>
                      <a:pt x="11922" y="762"/>
                      <a:pt x="12207" y="994"/>
                      <a:pt x="12421" y="1458"/>
                    </a:cubicBezTo>
                    <a:lnTo>
                      <a:pt x="20879" y="19182"/>
                    </a:lnTo>
                    <a:cubicBezTo>
                      <a:pt x="21307" y="20076"/>
                      <a:pt x="21002" y="21600"/>
                      <a:pt x="20401" y="21600"/>
                    </a:cubicBezTo>
                    <a:lnTo>
                      <a:pt x="8430" y="21600"/>
                    </a:lnTo>
                    <a:cubicBezTo>
                      <a:pt x="7769" y="21600"/>
                      <a:pt x="7240" y="20374"/>
                      <a:pt x="7331" y="18983"/>
                    </a:cubicBezTo>
                    <a:cubicBezTo>
                      <a:pt x="7382" y="18121"/>
                      <a:pt x="7453" y="17260"/>
                      <a:pt x="7535" y="16399"/>
                    </a:cubicBezTo>
                    <a:cubicBezTo>
                      <a:pt x="7667" y="15107"/>
                      <a:pt x="7331" y="13782"/>
                      <a:pt x="6751" y="13285"/>
                    </a:cubicBezTo>
                    <a:lnTo>
                      <a:pt x="1325" y="8613"/>
                    </a:lnTo>
                    <a:cubicBezTo>
                      <a:pt x="236" y="7686"/>
                      <a:pt x="-293" y="5069"/>
                      <a:pt x="165" y="2750"/>
                    </a:cubicBezTo>
                    <a:cubicBezTo>
                      <a:pt x="501" y="1027"/>
                      <a:pt x="1305" y="0"/>
                      <a:pt x="2150" y="0"/>
                    </a:cubicBezTo>
                    <a:close/>
                  </a:path>
                </a:pathLst>
              </a:custGeom>
              <a:solidFill>
                <a:schemeClr val="accent4"/>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1" name="Google Shape;431;g9b178f22d4_0_252"/>
              <p:cNvSpPr/>
              <p:nvPr/>
            </p:nvSpPr>
            <p:spPr>
              <a:xfrm>
                <a:off x="2274246" y="3672764"/>
                <a:ext cx="2911544" cy="957852"/>
              </a:xfrm>
              <a:custGeom>
                <a:rect b="b" l="l" r="r" t="t"/>
                <a:pathLst>
                  <a:path extrusionOk="0" h="21600" w="21076">
                    <a:moveTo>
                      <a:pt x="20384" y="0"/>
                    </a:moveTo>
                    <a:cubicBezTo>
                      <a:pt x="20999" y="0"/>
                      <a:pt x="21306" y="1468"/>
                      <a:pt x="20876" y="2329"/>
                    </a:cubicBezTo>
                    <a:lnTo>
                      <a:pt x="12355" y="19399"/>
                    </a:lnTo>
                    <a:cubicBezTo>
                      <a:pt x="12140" y="19845"/>
                      <a:pt x="11853" y="20037"/>
                      <a:pt x="11566" y="20037"/>
                    </a:cubicBezTo>
                    <a:cubicBezTo>
                      <a:pt x="11228" y="20037"/>
                      <a:pt x="10900" y="19749"/>
                      <a:pt x="10675" y="19175"/>
                    </a:cubicBezTo>
                    <a:cubicBezTo>
                      <a:pt x="10460" y="18633"/>
                      <a:pt x="10265" y="18058"/>
                      <a:pt x="10060" y="17484"/>
                    </a:cubicBezTo>
                    <a:cubicBezTo>
                      <a:pt x="9815" y="16750"/>
                      <a:pt x="9395" y="16336"/>
                      <a:pt x="8965" y="16336"/>
                    </a:cubicBezTo>
                    <a:cubicBezTo>
                      <a:pt x="8791" y="16336"/>
                      <a:pt x="8606" y="16399"/>
                      <a:pt x="8442" y="16559"/>
                    </a:cubicBezTo>
                    <a:lnTo>
                      <a:pt x="3014" y="21249"/>
                    </a:lnTo>
                    <a:cubicBezTo>
                      <a:pt x="2738" y="21504"/>
                      <a:pt x="2451" y="21600"/>
                      <a:pt x="2164" y="21600"/>
                    </a:cubicBezTo>
                    <a:cubicBezTo>
                      <a:pt x="1324" y="21600"/>
                      <a:pt x="536" y="20611"/>
                      <a:pt x="177" y="18984"/>
                    </a:cubicBezTo>
                    <a:cubicBezTo>
                      <a:pt x="-294" y="16782"/>
                      <a:pt x="208" y="14262"/>
                      <a:pt x="1304" y="13305"/>
                    </a:cubicBezTo>
                    <a:lnTo>
                      <a:pt x="6722" y="8614"/>
                    </a:lnTo>
                    <a:cubicBezTo>
                      <a:pt x="7305" y="8104"/>
                      <a:pt x="7633" y="6860"/>
                      <a:pt x="7490" y="5615"/>
                    </a:cubicBezTo>
                    <a:cubicBezTo>
                      <a:pt x="7377" y="4594"/>
                      <a:pt x="7285" y="3573"/>
                      <a:pt x="7223" y="2552"/>
                    </a:cubicBezTo>
                    <a:cubicBezTo>
                      <a:pt x="7131" y="1212"/>
                      <a:pt x="7664" y="32"/>
                      <a:pt x="8330" y="32"/>
                    </a:cubicBezTo>
                    <a:lnTo>
                      <a:pt x="20384" y="32"/>
                    </a:lnTo>
                    <a:close/>
                  </a:path>
                </a:pathLst>
              </a:custGeom>
              <a:solidFill>
                <a:schemeClr val="accent6"/>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2" name="Google Shape;432;g9b178f22d4_0_252"/>
              <p:cNvSpPr/>
              <p:nvPr/>
            </p:nvSpPr>
            <p:spPr>
              <a:xfrm>
                <a:off x="4099399" y="4071960"/>
                <a:ext cx="1505317" cy="1982178"/>
              </a:xfrm>
              <a:custGeom>
                <a:rect b="b" l="l" r="r" t="t"/>
                <a:pathLst>
                  <a:path extrusionOk="0" h="21600" w="21318">
                    <a:moveTo>
                      <a:pt x="19976" y="0"/>
                    </a:moveTo>
                    <a:cubicBezTo>
                      <a:pt x="20657" y="0"/>
                      <a:pt x="21318" y="262"/>
                      <a:pt x="21318" y="663"/>
                    </a:cubicBezTo>
                    <a:lnTo>
                      <a:pt x="21318" y="13259"/>
                    </a:lnTo>
                    <a:cubicBezTo>
                      <a:pt x="21318" y="13860"/>
                      <a:pt x="20316" y="14338"/>
                      <a:pt x="19114" y="14338"/>
                    </a:cubicBezTo>
                    <a:cubicBezTo>
                      <a:pt x="19074" y="14338"/>
                      <a:pt x="19014" y="14338"/>
                      <a:pt x="18974" y="14338"/>
                    </a:cubicBezTo>
                    <a:cubicBezTo>
                      <a:pt x="17791" y="14292"/>
                      <a:pt x="16649" y="14230"/>
                      <a:pt x="15527" y="14122"/>
                    </a:cubicBezTo>
                    <a:cubicBezTo>
                      <a:pt x="15387" y="14107"/>
                      <a:pt x="15227" y="14107"/>
                      <a:pt x="15086" y="14107"/>
                    </a:cubicBezTo>
                    <a:cubicBezTo>
                      <a:pt x="14025" y="14107"/>
                      <a:pt x="13063" y="14431"/>
                      <a:pt x="12662" y="14940"/>
                    </a:cubicBezTo>
                    <a:lnTo>
                      <a:pt x="8554" y="20259"/>
                    </a:lnTo>
                    <a:cubicBezTo>
                      <a:pt x="7913" y="21091"/>
                      <a:pt x="6310" y="21600"/>
                      <a:pt x="4607" y="21600"/>
                    </a:cubicBezTo>
                    <a:cubicBezTo>
                      <a:pt x="4106" y="21600"/>
                      <a:pt x="3605" y="21554"/>
                      <a:pt x="3104" y="21461"/>
                    </a:cubicBezTo>
                    <a:cubicBezTo>
                      <a:pt x="920" y="21045"/>
                      <a:pt x="-162" y="19842"/>
                      <a:pt x="660" y="18763"/>
                    </a:cubicBezTo>
                    <a:lnTo>
                      <a:pt x="4767" y="13444"/>
                    </a:lnTo>
                    <a:cubicBezTo>
                      <a:pt x="5208" y="12874"/>
                      <a:pt x="4787" y="12226"/>
                      <a:pt x="3725" y="11902"/>
                    </a:cubicBezTo>
                    <a:cubicBezTo>
                      <a:pt x="2724" y="11594"/>
                      <a:pt x="1762" y="11255"/>
                      <a:pt x="840" y="10900"/>
                    </a:cubicBezTo>
                    <a:cubicBezTo>
                      <a:pt x="-202" y="10499"/>
                      <a:pt x="-282" y="9744"/>
                      <a:pt x="640" y="9281"/>
                    </a:cubicBezTo>
                    <a:lnTo>
                      <a:pt x="19034" y="185"/>
                    </a:lnTo>
                    <a:cubicBezTo>
                      <a:pt x="19314" y="62"/>
                      <a:pt x="19655" y="0"/>
                      <a:pt x="19976" y="0"/>
                    </a:cubicBezTo>
                    <a:close/>
                  </a:path>
                </a:pathLst>
              </a:custGeom>
              <a:solidFill>
                <a:srgbClr val="A4C2F4"/>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pic>
          <p:nvPicPr>
            <p:cNvPr descr="Bullseye" id="433" name="Google Shape;433;g9b178f22d4_0_252"/>
            <p:cNvPicPr preferRelativeResize="0"/>
            <p:nvPr/>
          </p:nvPicPr>
          <p:blipFill rotWithShape="1">
            <a:blip r:embed="rId3">
              <a:alphaModFix/>
            </a:blip>
            <a:srcRect b="0" l="0" r="0" t="0"/>
            <a:stretch/>
          </p:blipFill>
          <p:spPr>
            <a:xfrm>
              <a:off x="3585848" y="2418737"/>
              <a:ext cx="679819" cy="679819"/>
            </a:xfrm>
            <a:prstGeom prst="rect">
              <a:avLst/>
            </a:prstGeom>
            <a:noFill/>
            <a:ln>
              <a:noFill/>
            </a:ln>
          </p:spPr>
        </p:pic>
        <p:pic>
          <p:nvPicPr>
            <p:cNvPr descr="Hourglass" id="434" name="Google Shape;434;g9b178f22d4_0_252"/>
            <p:cNvPicPr preferRelativeResize="0"/>
            <p:nvPr/>
          </p:nvPicPr>
          <p:blipFill rotWithShape="1">
            <a:blip r:embed="rId4">
              <a:alphaModFix/>
            </a:blip>
            <a:srcRect b="0" l="0" r="0" t="0"/>
            <a:stretch/>
          </p:blipFill>
          <p:spPr>
            <a:xfrm>
              <a:off x="3585857" y="1232413"/>
              <a:ext cx="679819" cy="679819"/>
            </a:xfrm>
            <a:prstGeom prst="rect">
              <a:avLst/>
            </a:prstGeom>
            <a:noFill/>
            <a:ln>
              <a:noFill/>
            </a:ln>
          </p:spPr>
        </p:pic>
        <p:pic>
          <p:nvPicPr>
            <p:cNvPr descr="Bar graph with upward trend" id="435" name="Google Shape;435;g9b178f22d4_0_252"/>
            <p:cNvPicPr preferRelativeResize="0"/>
            <p:nvPr/>
          </p:nvPicPr>
          <p:blipFill rotWithShape="1">
            <a:blip r:embed="rId5">
              <a:alphaModFix/>
            </a:blip>
            <a:srcRect b="0" l="0" r="0" t="0"/>
            <a:stretch/>
          </p:blipFill>
          <p:spPr>
            <a:xfrm>
              <a:off x="4745876" y="3171984"/>
              <a:ext cx="679819" cy="679819"/>
            </a:xfrm>
            <a:prstGeom prst="rect">
              <a:avLst/>
            </a:prstGeom>
            <a:noFill/>
            <a:ln>
              <a:noFill/>
            </a:ln>
          </p:spPr>
        </p:pic>
      </p:grpSp>
      <p:sp>
        <p:nvSpPr>
          <p:cNvPr id="436" name="Google Shape;436;g9b178f22d4_0_252"/>
          <p:cNvSpPr/>
          <p:nvPr/>
        </p:nvSpPr>
        <p:spPr>
          <a:xfrm>
            <a:off x="3040463" y="2312981"/>
            <a:ext cx="5910900" cy="21990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US" sz="1700">
                <a:solidFill>
                  <a:srgbClr val="FFFFFF"/>
                </a:solidFill>
                <a:latin typeface="Calibri"/>
                <a:ea typeface="Calibri"/>
                <a:cs typeface="Calibri"/>
                <a:sym typeface="Calibri"/>
              </a:rPr>
              <a:t>Condiciones de Recompensa y Plan de Reconocimiento:</a:t>
            </a:r>
            <a:endParaRPr sz="1700">
              <a:solidFill>
                <a:srgbClr val="FFFFFF"/>
              </a:solidFill>
              <a:latin typeface="Calibri"/>
              <a:ea typeface="Calibri"/>
              <a:cs typeface="Calibri"/>
              <a:sym typeface="Calibri"/>
            </a:endParaRPr>
          </a:p>
          <a:p>
            <a:pPr indent="0" lvl="0" marL="0" marR="0" rtl="0" algn="just">
              <a:spcBef>
                <a:spcPts val="0"/>
              </a:spcBef>
              <a:spcAft>
                <a:spcPts val="0"/>
              </a:spcAft>
              <a:buNone/>
            </a:pPr>
            <a:r>
              <a:rPr lang="en-US" sz="1700">
                <a:solidFill>
                  <a:srgbClr val="FFFFFF"/>
                </a:solidFill>
                <a:latin typeface="Calibri"/>
                <a:ea typeface="Calibri"/>
                <a:cs typeface="Calibri"/>
                <a:sym typeface="Calibri"/>
              </a:rPr>
              <a:t>•	Si el porcentaje de conversaciones cerradas apropiadamente está por debajo de 45% no se pagarán ninguno de los bonos.</a:t>
            </a:r>
            <a:endParaRPr sz="1700">
              <a:solidFill>
                <a:srgbClr val="FFFFFF"/>
              </a:solidFill>
              <a:latin typeface="Calibri"/>
              <a:ea typeface="Calibri"/>
              <a:cs typeface="Calibri"/>
              <a:sym typeface="Calibri"/>
            </a:endParaRPr>
          </a:p>
          <a:p>
            <a:pPr indent="0" lvl="0" marL="0" marR="0" rtl="0" algn="just">
              <a:spcBef>
                <a:spcPts val="0"/>
              </a:spcBef>
              <a:spcAft>
                <a:spcPts val="0"/>
              </a:spcAft>
              <a:buNone/>
            </a:pPr>
            <a:r>
              <a:rPr lang="en-US" sz="1700">
                <a:solidFill>
                  <a:srgbClr val="FFFFFF"/>
                </a:solidFill>
                <a:latin typeface="Calibri"/>
                <a:ea typeface="Calibri"/>
                <a:cs typeface="Calibri"/>
                <a:sym typeface="Calibri"/>
              </a:rPr>
              <a:t>•	Si el OSAT está por debajo de 7.0, no se le paga el bono de primera respuesta ni de tiempo de respuesta.</a:t>
            </a:r>
            <a:endParaRPr sz="1700">
              <a:solidFill>
                <a:srgbClr val="FFFFFF"/>
              </a:solidFill>
              <a:latin typeface="Calibri"/>
              <a:ea typeface="Calibri"/>
              <a:cs typeface="Calibri"/>
              <a:sym typeface="Calibri"/>
            </a:endParaRPr>
          </a:p>
          <a:p>
            <a:pPr indent="0" lvl="0" marL="0" marR="0" rtl="0" algn="just">
              <a:spcBef>
                <a:spcPts val="0"/>
              </a:spcBef>
              <a:spcAft>
                <a:spcPts val="0"/>
              </a:spcAft>
              <a:buNone/>
            </a:pPr>
            <a:r>
              <a:rPr lang="en-US" sz="1700">
                <a:solidFill>
                  <a:srgbClr val="FFFFFF"/>
                </a:solidFill>
                <a:latin typeface="Calibri"/>
                <a:ea typeface="Calibri"/>
                <a:cs typeface="Calibri"/>
                <a:sym typeface="Calibri"/>
              </a:rPr>
              <a:t>•	Si el tiempo de primera respuesta está por encima de 3.00 minutos no se le pagará el bono de satisfacción en general ni de puntaje neto de promotor.   </a:t>
            </a:r>
            <a:endParaRPr sz="1700">
              <a:solidFill>
                <a:srgbClr val="FFFFFF"/>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FFFFFF"/>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9b141040f9_0_352"/>
          <p:cNvSpPr txBox="1"/>
          <p:nvPr>
            <p:ph type="title"/>
          </p:nvPr>
        </p:nvSpPr>
        <p:spPr>
          <a:xfrm>
            <a:off x="2466975" y="273844"/>
            <a:ext cx="6048600" cy="9942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400"/>
              <a:buNone/>
            </a:pPr>
            <a:r>
              <a:rPr i="1" lang="en-US" u="sng">
                <a:solidFill>
                  <a:schemeClr val="dk1"/>
                </a:solidFill>
                <a:latin typeface="Arial"/>
                <a:ea typeface="Arial"/>
                <a:cs typeface="Arial"/>
                <a:sym typeface="Arial"/>
              </a:rPr>
              <a:t>Quality ScoreCard </a:t>
            </a:r>
            <a:endParaRPr/>
          </a:p>
        </p:txBody>
      </p:sp>
      <p:graphicFrame>
        <p:nvGraphicFramePr>
          <p:cNvPr id="202" name="Google Shape;202;g9b141040f9_0_352"/>
          <p:cNvGraphicFramePr/>
          <p:nvPr/>
        </p:nvGraphicFramePr>
        <p:xfrm>
          <a:off x="2443267" y="1268043"/>
          <a:ext cx="3000000" cy="3000000"/>
        </p:xfrm>
        <a:graphic>
          <a:graphicData uri="http://schemas.openxmlformats.org/drawingml/2006/table">
            <a:tbl>
              <a:tblPr bandRow="1" firstRow="1">
                <a:noFill/>
                <a:tableStyleId>{CB52F620-4735-4C84-82E1-F20DBE63E865}</a:tableStyleId>
              </a:tblPr>
              <a:tblGrid>
                <a:gridCol w="3048000"/>
                <a:gridCol w="3048000"/>
              </a:tblGrid>
              <a:tr h="278150">
                <a:tc>
                  <a:txBody>
                    <a:bodyPr/>
                    <a:lstStyle/>
                    <a:p>
                      <a:pPr indent="0" lvl="0" marL="0" marR="0" rtl="0" algn="ctr">
                        <a:lnSpc>
                          <a:spcPct val="100000"/>
                        </a:lnSpc>
                        <a:spcBef>
                          <a:spcPts val="0"/>
                        </a:spcBef>
                        <a:spcAft>
                          <a:spcPts val="0"/>
                        </a:spcAft>
                        <a:buNone/>
                      </a:pPr>
                      <a:r>
                        <a:rPr lang="en-US" sz="1700" u="none" cap="none" strike="noStrike"/>
                        <a:t>CATEGORY</a:t>
                      </a:r>
                      <a:endParaRPr sz="1700" u="none" cap="none" strike="noStrike">
                        <a:latin typeface="Arial"/>
                        <a:ea typeface="Arial"/>
                        <a:cs typeface="Arial"/>
                        <a:sym typeface="Arial"/>
                      </a:endParaRPr>
                    </a:p>
                  </a:txBody>
                  <a:tcPr marT="34300" marB="34300" marR="68600" marL="68600">
                    <a:lnB cap="flat" cmpd="sng" w="12650">
                      <a:solidFill>
                        <a:srgbClr val="66666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700" u="none" cap="none" strike="noStrike"/>
                        <a:t>VALUE</a:t>
                      </a:r>
                      <a:endParaRPr sz="1700" u="none" cap="none" strike="noStrike">
                        <a:latin typeface="Arial"/>
                        <a:ea typeface="Arial"/>
                        <a:cs typeface="Arial"/>
                        <a:sym typeface="Arial"/>
                      </a:endParaRPr>
                    </a:p>
                  </a:txBody>
                  <a:tcPr marT="34300" marB="34300" marR="68600" marL="68600">
                    <a:lnB cap="flat" cmpd="sng" w="12650">
                      <a:solidFill>
                        <a:srgbClr val="666666"/>
                      </a:solidFill>
                      <a:prstDash val="solid"/>
                      <a:round/>
                      <a:headEnd len="sm" w="sm" type="none"/>
                      <a:tailEnd len="sm" w="sm" type="none"/>
                    </a:lnB>
                  </a:tcPr>
                </a:tc>
              </a:tr>
              <a:tr h="269325">
                <a:tc>
                  <a:txBody>
                    <a:bodyPr/>
                    <a:lstStyle/>
                    <a:p>
                      <a:pPr indent="0" lvl="0" marL="0" rtl="0" algn="ctr">
                        <a:lnSpc>
                          <a:spcPct val="115000"/>
                        </a:lnSpc>
                        <a:spcBef>
                          <a:spcPts val="1200"/>
                        </a:spcBef>
                        <a:spcAft>
                          <a:spcPts val="1200"/>
                        </a:spcAft>
                        <a:buNone/>
                      </a:pPr>
                      <a:r>
                        <a:rPr lang="en-US"/>
                        <a:t>Welcome and Customer Engagement</a:t>
                      </a:r>
                      <a:endParaRPr/>
                    </a:p>
                  </a:txBody>
                  <a:tcPr marT="91425" marB="91425" marR="68575" marL="68575">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chemeClr val="dk2"/>
                    </a:solidFill>
                  </a:tcPr>
                </a:tc>
                <a:tc>
                  <a:txBody>
                    <a:bodyPr/>
                    <a:lstStyle/>
                    <a:p>
                      <a:pPr indent="0" lvl="0" marL="0" rtl="0" algn="ctr">
                        <a:lnSpc>
                          <a:spcPct val="115000"/>
                        </a:lnSpc>
                        <a:spcBef>
                          <a:spcPts val="1200"/>
                        </a:spcBef>
                        <a:spcAft>
                          <a:spcPts val="1200"/>
                        </a:spcAft>
                        <a:buNone/>
                      </a:pPr>
                      <a:r>
                        <a:rPr lang="en-US"/>
                        <a:t>22 points</a:t>
                      </a:r>
                      <a:endParaRPr/>
                    </a:p>
                  </a:txBody>
                  <a:tcPr marT="91425" marB="91425" marR="68575" marL="68575">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chemeClr val="dk2"/>
                    </a:solidFill>
                  </a:tcPr>
                </a:tc>
              </a:tr>
              <a:tr h="278150">
                <a:tc>
                  <a:txBody>
                    <a:bodyPr/>
                    <a:lstStyle/>
                    <a:p>
                      <a:pPr indent="0" lvl="0" marL="0" rtl="0" algn="ctr">
                        <a:lnSpc>
                          <a:spcPct val="115000"/>
                        </a:lnSpc>
                        <a:spcBef>
                          <a:spcPts val="1200"/>
                        </a:spcBef>
                        <a:spcAft>
                          <a:spcPts val="1200"/>
                        </a:spcAft>
                        <a:buNone/>
                      </a:pPr>
                      <a:r>
                        <a:rPr lang="en-US"/>
                        <a:t>Build a Connection</a:t>
                      </a:r>
                      <a:endParaRPr/>
                    </a:p>
                  </a:txBody>
                  <a:tcPr marT="91425" marB="91425" marR="68575" marL="68575">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chemeClr val="dk2"/>
                    </a:solidFill>
                  </a:tcPr>
                </a:tc>
                <a:tc>
                  <a:txBody>
                    <a:bodyPr/>
                    <a:lstStyle/>
                    <a:p>
                      <a:pPr indent="0" lvl="0" marL="0" rtl="0" algn="ctr">
                        <a:lnSpc>
                          <a:spcPct val="115000"/>
                        </a:lnSpc>
                        <a:spcBef>
                          <a:spcPts val="1200"/>
                        </a:spcBef>
                        <a:spcAft>
                          <a:spcPts val="1200"/>
                        </a:spcAft>
                        <a:buNone/>
                      </a:pPr>
                      <a:r>
                        <a:rPr lang="en-US"/>
                        <a:t>18 points</a:t>
                      </a:r>
                      <a:endParaRPr/>
                    </a:p>
                  </a:txBody>
                  <a:tcPr marT="91425" marB="91425" marR="68575" marL="68575">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chemeClr val="dk2"/>
                    </a:solidFill>
                  </a:tcPr>
                </a:tc>
              </a:tr>
              <a:tr h="278150">
                <a:tc>
                  <a:txBody>
                    <a:bodyPr/>
                    <a:lstStyle/>
                    <a:p>
                      <a:pPr indent="0" lvl="0" marL="0" rtl="0" algn="ctr">
                        <a:lnSpc>
                          <a:spcPct val="115000"/>
                        </a:lnSpc>
                        <a:spcBef>
                          <a:spcPts val="1200"/>
                        </a:spcBef>
                        <a:spcAft>
                          <a:spcPts val="1200"/>
                        </a:spcAft>
                        <a:buNone/>
                      </a:pPr>
                      <a:r>
                        <a:rPr lang="en-US"/>
                        <a:t>Solution Building</a:t>
                      </a:r>
                      <a:endParaRPr/>
                    </a:p>
                  </a:txBody>
                  <a:tcPr marT="91425" marB="91425" marR="68575" marL="68575">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chemeClr val="dk2"/>
                    </a:solidFill>
                  </a:tcPr>
                </a:tc>
                <a:tc>
                  <a:txBody>
                    <a:bodyPr/>
                    <a:lstStyle/>
                    <a:p>
                      <a:pPr indent="0" lvl="0" marL="0" rtl="0" algn="ctr">
                        <a:lnSpc>
                          <a:spcPct val="115000"/>
                        </a:lnSpc>
                        <a:spcBef>
                          <a:spcPts val="1200"/>
                        </a:spcBef>
                        <a:spcAft>
                          <a:spcPts val="1200"/>
                        </a:spcAft>
                        <a:buNone/>
                      </a:pPr>
                      <a:r>
                        <a:rPr lang="en-US"/>
                        <a:t>27 points</a:t>
                      </a:r>
                      <a:endParaRPr/>
                    </a:p>
                  </a:txBody>
                  <a:tcPr marT="91425" marB="91425" marR="68575" marL="68575">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chemeClr val="dk2"/>
                    </a:solidFill>
                  </a:tcPr>
                </a:tc>
              </a:tr>
              <a:tr h="690775">
                <a:tc>
                  <a:txBody>
                    <a:bodyPr/>
                    <a:lstStyle/>
                    <a:p>
                      <a:pPr indent="0" lvl="0" marL="0" rtl="0" algn="ctr">
                        <a:lnSpc>
                          <a:spcPct val="115000"/>
                        </a:lnSpc>
                        <a:spcBef>
                          <a:spcPts val="1200"/>
                        </a:spcBef>
                        <a:spcAft>
                          <a:spcPts val="1200"/>
                        </a:spcAft>
                        <a:buNone/>
                      </a:pPr>
                      <a:r>
                        <a:rPr lang="en-US"/>
                        <a:t>Altice Procedures</a:t>
                      </a:r>
                      <a:endParaRPr/>
                    </a:p>
                  </a:txBody>
                  <a:tcPr marT="91425" marB="91425" marR="68575" marL="68575">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chemeClr val="dk2"/>
                    </a:solidFill>
                  </a:tcPr>
                </a:tc>
                <a:tc>
                  <a:txBody>
                    <a:bodyPr/>
                    <a:lstStyle/>
                    <a:p>
                      <a:pPr indent="0" lvl="0" marL="0" rtl="0" algn="ctr">
                        <a:lnSpc>
                          <a:spcPct val="115000"/>
                        </a:lnSpc>
                        <a:spcBef>
                          <a:spcPts val="1200"/>
                        </a:spcBef>
                        <a:spcAft>
                          <a:spcPts val="1200"/>
                        </a:spcAft>
                        <a:buNone/>
                      </a:pPr>
                      <a:r>
                        <a:rPr lang="en-US"/>
                        <a:t>33 points</a:t>
                      </a:r>
                      <a:endParaRPr/>
                    </a:p>
                  </a:txBody>
                  <a:tcPr marT="91425" marB="91425" marR="68575" marL="68575">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chemeClr val="dk2"/>
                    </a:solidFill>
                  </a:tcPr>
                </a:tc>
              </a:tr>
              <a:tr h="278150">
                <a:tc>
                  <a:txBody>
                    <a:bodyPr/>
                    <a:lstStyle/>
                    <a:p>
                      <a:pPr indent="0" lvl="0" marL="0" marR="0" rtl="0" algn="ctr">
                        <a:lnSpc>
                          <a:spcPct val="100000"/>
                        </a:lnSpc>
                        <a:spcBef>
                          <a:spcPts val="0"/>
                        </a:spcBef>
                        <a:spcAft>
                          <a:spcPts val="0"/>
                        </a:spcAft>
                        <a:buNone/>
                      </a:pPr>
                      <a:r>
                        <a:rPr lang="en-US" sz="1700"/>
                        <a:t>Autofails</a:t>
                      </a:r>
                      <a:endParaRPr sz="1700" u="none" cap="none" strike="noStrike"/>
                    </a:p>
                  </a:txBody>
                  <a:tcPr marT="34300" marB="34300" marR="68600" marL="68600">
                    <a:lnT cap="flat" cmpd="sng" w="12650">
                      <a:solidFill>
                        <a:srgbClr val="666666"/>
                      </a:solidFill>
                      <a:prstDash val="solid"/>
                      <a:round/>
                      <a:headEnd len="sm" w="sm" type="none"/>
                      <a:tailEnd len="sm" w="sm" type="none"/>
                    </a:lnT>
                    <a:solidFill>
                      <a:schemeClr val="dk2"/>
                    </a:solidFill>
                  </a:tcPr>
                </a:tc>
                <a:tc>
                  <a:txBody>
                    <a:bodyPr/>
                    <a:lstStyle/>
                    <a:p>
                      <a:pPr indent="0" lvl="0" marL="0" marR="0" rtl="0" algn="ctr">
                        <a:lnSpc>
                          <a:spcPct val="100000"/>
                        </a:lnSpc>
                        <a:spcBef>
                          <a:spcPts val="0"/>
                        </a:spcBef>
                        <a:spcAft>
                          <a:spcPts val="0"/>
                        </a:spcAft>
                        <a:buNone/>
                      </a:pPr>
                      <a:r>
                        <a:rPr lang="en-US" sz="1700"/>
                        <a:t>All points</a:t>
                      </a:r>
                      <a:endParaRPr sz="1700" u="none" cap="none" strike="noStrike"/>
                    </a:p>
                  </a:txBody>
                  <a:tcPr marT="34300" marB="34300" marR="68600" marL="68600">
                    <a:lnT cap="flat" cmpd="sng" w="12650">
                      <a:solidFill>
                        <a:srgbClr val="666666"/>
                      </a:solidFill>
                      <a:prstDash val="solid"/>
                      <a:round/>
                      <a:headEnd len="sm" w="sm" type="none"/>
                      <a:tailEnd len="sm" w="sm" type="none"/>
                    </a:lnT>
                    <a:solidFill>
                      <a:schemeClr val="dk2"/>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
          <p:cNvSpPr/>
          <p:nvPr/>
        </p:nvSpPr>
        <p:spPr>
          <a:xfrm>
            <a:off x="1918217" y="1021121"/>
            <a:ext cx="6708531" cy="612988"/>
          </a:xfrm>
          <a:prstGeom prst="rect">
            <a:avLst/>
          </a:prstGeom>
          <a:noFill/>
          <a:ln>
            <a:noFill/>
          </a:ln>
        </p:spPr>
        <p:txBody>
          <a:bodyPr anchorCtr="0" anchor="t" bIns="45700" lIns="91425" spcFirstLastPara="1" rIns="91425" wrap="square" tIns="45700">
            <a:spAutoFit/>
          </a:bodyPr>
          <a:lstStyle/>
          <a:p>
            <a:pPr indent="457200" lvl="0" marL="0" marR="0" rtl="0" algn="ctr">
              <a:lnSpc>
                <a:spcPct val="110000"/>
              </a:lnSpc>
              <a:spcBef>
                <a:spcPts val="0"/>
              </a:spcBef>
              <a:spcAft>
                <a:spcPts val="0"/>
              </a:spcAft>
              <a:buNone/>
            </a:pPr>
            <a:r>
              <a:rPr b="1" i="1" lang="en-US" sz="1600" u="none" cap="none" strike="noStrike">
                <a:solidFill>
                  <a:schemeClr val="dk1"/>
                </a:solidFill>
                <a:highlight>
                  <a:srgbClr val="FFFFFF"/>
                </a:highlight>
                <a:latin typeface="Arial"/>
                <a:ea typeface="Arial"/>
                <a:cs typeface="Arial"/>
                <a:sym typeface="Arial"/>
              </a:rPr>
              <a:t>1) Begin the conversation with the proper greeting and script. Use the customer's name throughout the interaction.</a:t>
            </a:r>
            <a:endParaRPr/>
          </a:p>
        </p:txBody>
      </p:sp>
      <p:sp>
        <p:nvSpPr>
          <p:cNvPr id="208" name="Google Shape;208;p2"/>
          <p:cNvSpPr txBox="1"/>
          <p:nvPr/>
        </p:nvSpPr>
        <p:spPr>
          <a:xfrm>
            <a:off x="1981258" y="0"/>
            <a:ext cx="6582450" cy="53653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3B9267"/>
                </a:solidFill>
                <a:latin typeface="Arial"/>
                <a:ea typeface="Arial"/>
                <a:cs typeface="Arial"/>
                <a:sym typeface="Arial"/>
              </a:rPr>
              <a:t>Welcome and Customer Engagement</a:t>
            </a:r>
            <a:endParaRPr b="1" i="0" sz="3000" u="none" cap="none" strike="noStrike">
              <a:solidFill>
                <a:srgbClr val="3B9267"/>
              </a:solidFill>
              <a:latin typeface="Arial"/>
              <a:ea typeface="Arial"/>
              <a:cs typeface="Arial"/>
              <a:sym typeface="Arial"/>
            </a:endParaRPr>
          </a:p>
        </p:txBody>
      </p:sp>
      <p:pic>
        <p:nvPicPr>
          <p:cNvPr id="209" name="Google Shape;209;p2"/>
          <p:cNvPicPr preferRelativeResize="0"/>
          <p:nvPr/>
        </p:nvPicPr>
        <p:blipFill rotWithShape="1">
          <a:blip r:embed="rId3">
            <a:alphaModFix/>
          </a:blip>
          <a:srcRect b="10309" l="21576" r="17725" t="8669"/>
          <a:stretch/>
        </p:blipFill>
        <p:spPr>
          <a:xfrm>
            <a:off x="8225125" y="2303063"/>
            <a:ext cx="484478" cy="485030"/>
          </a:xfrm>
          <a:prstGeom prst="rect">
            <a:avLst/>
          </a:prstGeom>
          <a:noFill/>
          <a:ln>
            <a:noFill/>
          </a:ln>
        </p:spPr>
      </p:pic>
      <p:pic>
        <p:nvPicPr>
          <p:cNvPr id="210" name="Google Shape;210;p2"/>
          <p:cNvPicPr preferRelativeResize="0"/>
          <p:nvPr/>
        </p:nvPicPr>
        <p:blipFill rotWithShape="1">
          <a:blip r:embed="rId4">
            <a:alphaModFix/>
          </a:blip>
          <a:srcRect b="0" l="0" r="0" t="0"/>
          <a:stretch/>
        </p:blipFill>
        <p:spPr>
          <a:xfrm>
            <a:off x="7428878" y="3317440"/>
            <a:ext cx="529035" cy="529025"/>
          </a:xfrm>
          <a:prstGeom prst="rect">
            <a:avLst/>
          </a:prstGeom>
          <a:noFill/>
          <a:ln>
            <a:noFill/>
          </a:ln>
        </p:spPr>
      </p:pic>
      <p:sp>
        <p:nvSpPr>
          <p:cNvPr id="211" name="Google Shape;211;p2"/>
          <p:cNvSpPr/>
          <p:nvPr/>
        </p:nvSpPr>
        <p:spPr>
          <a:xfrm>
            <a:off x="1918225" y="2061300"/>
            <a:ext cx="5510700" cy="1972800"/>
          </a:xfrm>
          <a:prstGeom prst="rect">
            <a:avLst/>
          </a:prstGeom>
          <a:noFill/>
          <a:ln>
            <a:noFill/>
          </a:ln>
        </p:spPr>
        <p:txBody>
          <a:bodyPr anchorCtr="0" anchor="t" bIns="45700" lIns="91425" spcFirstLastPara="1" rIns="91425" wrap="square" tIns="45700">
            <a:spAutoFit/>
          </a:bodyPr>
          <a:lstStyle/>
          <a:p>
            <a:pPr indent="-203200" lvl="0" marL="285750" marR="0" rtl="0" algn="l">
              <a:lnSpc>
                <a:spcPct val="110000"/>
              </a:lnSpc>
              <a:spcBef>
                <a:spcPts val="0"/>
              </a:spcBef>
              <a:spcAft>
                <a:spcPts val="0"/>
              </a:spcAft>
              <a:buClr>
                <a:srgbClr val="000000"/>
              </a:buClr>
              <a:buSzPts val="1300"/>
              <a:buFont typeface="Noto Sans Symbols"/>
              <a:buNone/>
            </a:pPr>
            <a:r>
              <a:t/>
            </a:r>
            <a:endParaRPr b="0" i="1" sz="1500" u="none" cap="none" strike="noStrike">
              <a:solidFill>
                <a:schemeClr val="dk1"/>
              </a:solidFill>
              <a:highlight>
                <a:srgbClr val="FFFFFF"/>
              </a:highlight>
              <a:latin typeface="Arial"/>
              <a:ea typeface="Arial"/>
              <a:cs typeface="Arial"/>
              <a:sym typeface="Arial"/>
            </a:endParaRPr>
          </a:p>
          <a:p>
            <a:pPr indent="-298450" lvl="0" marL="285750" marR="0" rtl="0" algn="l">
              <a:lnSpc>
                <a:spcPct val="110000"/>
              </a:lnSpc>
              <a:spcBef>
                <a:spcPts val="1500"/>
              </a:spcBef>
              <a:spcAft>
                <a:spcPts val="0"/>
              </a:spcAft>
              <a:buClr>
                <a:srgbClr val="000000"/>
              </a:buClr>
              <a:buSzPts val="1500"/>
              <a:buFont typeface="Noto Sans Symbols"/>
              <a:buChar char="⮚"/>
            </a:pPr>
            <a:r>
              <a:rPr b="0" i="1" lang="en-US" sz="1500" u="none" cap="none" strike="noStrike">
                <a:solidFill>
                  <a:schemeClr val="dk1"/>
                </a:solidFill>
                <a:highlight>
                  <a:srgbClr val="FFFFFF"/>
                </a:highlight>
                <a:latin typeface="Arial"/>
                <a:ea typeface="Arial"/>
                <a:cs typeface="Arial"/>
                <a:sym typeface="Arial"/>
              </a:rPr>
              <a:t>Thank you for contacting Altice, my name is … and I will be more than happy to assist you today! Please allow me 1-2 minutes while I review your previous interaction. </a:t>
            </a:r>
            <a:endParaRPr sz="1600"/>
          </a:p>
          <a:p>
            <a:pPr indent="-298450" lvl="0" marL="285750" marR="0" rtl="0" algn="l">
              <a:lnSpc>
                <a:spcPct val="110000"/>
              </a:lnSpc>
              <a:spcBef>
                <a:spcPts val="1500"/>
              </a:spcBef>
              <a:spcAft>
                <a:spcPts val="0"/>
              </a:spcAft>
              <a:buClr>
                <a:srgbClr val="000000"/>
              </a:buClr>
              <a:buSzPts val="1500"/>
              <a:buFont typeface="Noto Sans Symbols"/>
              <a:buChar char="⮚"/>
            </a:pPr>
            <a:r>
              <a:rPr b="0" i="1" lang="en-US" sz="1500" u="none" cap="none" strike="noStrike">
                <a:solidFill>
                  <a:schemeClr val="dk1"/>
                </a:solidFill>
                <a:highlight>
                  <a:srgbClr val="FFFFFF"/>
                </a:highlight>
                <a:latin typeface="Arial"/>
                <a:ea typeface="Arial"/>
                <a:cs typeface="Arial"/>
                <a:sym typeface="Arial"/>
              </a:rPr>
              <a:t>Thank you for contacting Altice. How can I help you?</a:t>
            </a:r>
            <a:endParaRPr sz="1600"/>
          </a:p>
          <a:p>
            <a:pPr indent="-203200" lvl="0" marL="285750" marR="0" rtl="0" algn="l">
              <a:lnSpc>
                <a:spcPct val="110000"/>
              </a:lnSpc>
              <a:spcBef>
                <a:spcPts val="1500"/>
              </a:spcBef>
              <a:spcAft>
                <a:spcPts val="0"/>
              </a:spcAft>
              <a:buClr>
                <a:srgbClr val="000000"/>
              </a:buClr>
              <a:buSzPts val="1300"/>
              <a:buFont typeface="Noto Sans Symbols"/>
              <a:buNone/>
            </a:pPr>
            <a:r>
              <a:t/>
            </a:r>
            <a:endParaRPr b="0" i="1" sz="1300" u="none" cap="none" strike="noStrike">
              <a:solidFill>
                <a:schemeClr val="dk1"/>
              </a:solidFill>
              <a:highlight>
                <a:srgbClr val="FFFFFF"/>
              </a:highligh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
          <p:cNvSpPr txBox="1"/>
          <p:nvPr/>
        </p:nvSpPr>
        <p:spPr>
          <a:xfrm>
            <a:off x="1916723" y="535699"/>
            <a:ext cx="6620607"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700" u="none" cap="none" strike="noStrike">
                <a:solidFill>
                  <a:srgbClr val="000000"/>
                </a:solidFill>
                <a:latin typeface="Arial"/>
                <a:ea typeface="Arial"/>
                <a:cs typeface="Arial"/>
                <a:sym typeface="Arial"/>
              </a:rPr>
              <a:t>2) Display willingness to assist the customer.</a:t>
            </a:r>
            <a:endParaRPr/>
          </a:p>
        </p:txBody>
      </p:sp>
      <p:sp>
        <p:nvSpPr>
          <p:cNvPr id="217" name="Google Shape;217;p3"/>
          <p:cNvSpPr txBox="1"/>
          <p:nvPr/>
        </p:nvSpPr>
        <p:spPr>
          <a:xfrm>
            <a:off x="2155647" y="1388905"/>
            <a:ext cx="6142757"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Arial"/>
                <a:ea typeface="Arial"/>
                <a:cs typeface="Arial"/>
                <a:sym typeface="Arial"/>
              </a:rPr>
              <a:t>Use a transitional statement to assure the customer you understand their needs and you will be happy to help.</a:t>
            </a:r>
            <a:endParaRPr sz="1600"/>
          </a:p>
          <a:p>
            <a:pPr indent="0" lvl="0" marL="0" marR="0" rtl="0" algn="l">
              <a:lnSpc>
                <a:spcPct val="100000"/>
              </a:lnSpc>
              <a:spcBef>
                <a:spcPts val="0"/>
              </a:spcBef>
              <a:spcAft>
                <a:spcPts val="0"/>
              </a:spcAft>
              <a:buNone/>
            </a:pPr>
            <a:r>
              <a:t/>
            </a:r>
            <a:endParaRPr sz="1500"/>
          </a:p>
          <a:p>
            <a:pPr indent="-323850" lvl="0" marL="457200" rtl="0" algn="l">
              <a:spcBef>
                <a:spcPts val="0"/>
              </a:spcBef>
              <a:spcAft>
                <a:spcPts val="0"/>
              </a:spcAft>
              <a:buClr>
                <a:schemeClr val="dk1"/>
              </a:buClr>
              <a:buSzPts val="1500"/>
              <a:buChar char="❖"/>
            </a:pPr>
            <a:r>
              <a:rPr lang="en-US" sz="1500">
                <a:solidFill>
                  <a:schemeClr val="dk1"/>
                </a:solidFill>
              </a:rPr>
              <a:t>Ok. I will open your bill.</a:t>
            </a:r>
            <a:endParaRPr sz="1500">
              <a:solidFill>
                <a:schemeClr val="dk1"/>
              </a:solidFill>
            </a:endParaRPr>
          </a:p>
          <a:p>
            <a:pPr indent="-323850" lvl="0" marL="457200" rtl="0" algn="l">
              <a:spcBef>
                <a:spcPts val="0"/>
              </a:spcBef>
              <a:spcAft>
                <a:spcPts val="0"/>
              </a:spcAft>
              <a:buClr>
                <a:schemeClr val="dk1"/>
              </a:buClr>
              <a:buSzPts val="1500"/>
              <a:buChar char="❖"/>
            </a:pPr>
            <a:r>
              <a:t/>
            </a:r>
            <a:endParaRPr sz="1500">
              <a:solidFill>
                <a:schemeClr val="dk1"/>
              </a:solidFill>
            </a:endParaRPr>
          </a:p>
          <a:p>
            <a:pPr indent="-323850" lvl="0"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I’ll be happy to assist you creating your ID!</a:t>
            </a:r>
            <a:endParaRPr sz="1600"/>
          </a:p>
          <a:p>
            <a:pPr indent="-203200" lvl="0" marL="285750" marR="0" rtl="0" algn="l">
              <a:lnSpc>
                <a:spcPct val="100000"/>
              </a:lnSpc>
              <a:spcBef>
                <a:spcPts val="0"/>
              </a:spcBef>
              <a:spcAft>
                <a:spcPts val="0"/>
              </a:spcAft>
              <a:buClr>
                <a:srgbClr val="000000"/>
              </a:buClr>
              <a:buSzPts val="13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700"/>
          </a:p>
        </p:txBody>
      </p:sp>
      <p:pic>
        <p:nvPicPr>
          <p:cNvPr id="218" name="Google Shape;218;p3"/>
          <p:cNvPicPr preferRelativeResize="0"/>
          <p:nvPr/>
        </p:nvPicPr>
        <p:blipFill rotWithShape="1">
          <a:blip r:embed="rId3">
            <a:alphaModFix/>
          </a:blip>
          <a:srcRect b="10309" l="21576" r="17725" t="8669"/>
          <a:stretch/>
        </p:blipFill>
        <p:spPr>
          <a:xfrm>
            <a:off x="6335429" y="2420137"/>
            <a:ext cx="534799" cy="535400"/>
          </a:xfrm>
          <a:prstGeom prst="rect">
            <a:avLst/>
          </a:prstGeom>
          <a:noFill/>
          <a:ln>
            <a:noFill/>
          </a:ln>
        </p:spPr>
      </p:pic>
      <p:pic>
        <p:nvPicPr>
          <p:cNvPr id="219" name="Google Shape;219;p3"/>
          <p:cNvPicPr preferRelativeResize="0"/>
          <p:nvPr/>
        </p:nvPicPr>
        <p:blipFill rotWithShape="1">
          <a:blip r:embed="rId4">
            <a:alphaModFix/>
          </a:blip>
          <a:srcRect b="0" l="0" r="0" t="0"/>
          <a:stretch/>
        </p:blipFill>
        <p:spPr>
          <a:xfrm>
            <a:off x="6104403" y="1891090"/>
            <a:ext cx="529035" cy="529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
          <p:cNvSpPr txBox="1"/>
          <p:nvPr/>
        </p:nvSpPr>
        <p:spPr>
          <a:xfrm>
            <a:off x="110999" y="4221649"/>
            <a:ext cx="4589187" cy="7484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33333"/>
              </a:solidFill>
              <a:highlight>
                <a:srgbClr val="FFFFFF"/>
              </a:highlight>
              <a:latin typeface="Arial"/>
              <a:ea typeface="Arial"/>
              <a:cs typeface="Arial"/>
              <a:sym typeface="Arial"/>
            </a:endParaRPr>
          </a:p>
        </p:txBody>
      </p:sp>
      <p:pic>
        <p:nvPicPr>
          <p:cNvPr descr="A screenshot of a social media post&#10;&#10;Description automatically generated" id="225" name="Google Shape;225;p4"/>
          <p:cNvPicPr preferRelativeResize="0"/>
          <p:nvPr/>
        </p:nvPicPr>
        <p:blipFill rotWithShape="1">
          <a:blip r:embed="rId3">
            <a:alphaModFix/>
          </a:blip>
          <a:srcRect b="0" l="0" r="0" t="0"/>
          <a:stretch/>
        </p:blipFill>
        <p:spPr>
          <a:xfrm>
            <a:off x="1911919" y="1696768"/>
            <a:ext cx="6933958" cy="3130884"/>
          </a:xfrm>
          <a:prstGeom prst="rect">
            <a:avLst/>
          </a:prstGeom>
          <a:noFill/>
          <a:ln>
            <a:noFill/>
          </a:ln>
        </p:spPr>
      </p:pic>
      <p:sp>
        <p:nvSpPr>
          <p:cNvPr id="226" name="Google Shape;226;p4"/>
          <p:cNvSpPr/>
          <p:nvPr/>
        </p:nvSpPr>
        <p:spPr>
          <a:xfrm>
            <a:off x="6557665" y="2328483"/>
            <a:ext cx="504202" cy="504202"/>
          </a:xfrm>
          <a:prstGeom prst="leftArrow">
            <a:avLst>
              <a:gd fmla="val 50000" name="adj1"/>
              <a:gd fmla="val 50000" name="adj2"/>
            </a:avLst>
          </a:prstGeom>
          <a:gradFill>
            <a:gsLst>
              <a:gs pos="0">
                <a:schemeClr val="dk1"/>
              </a:gs>
              <a:gs pos="48000">
                <a:srgbClr val="070707"/>
              </a:gs>
              <a:gs pos="100000">
                <a:srgbClr val="666666"/>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7" name="Google Shape;227;p4"/>
          <p:cNvSpPr txBox="1"/>
          <p:nvPr/>
        </p:nvSpPr>
        <p:spPr>
          <a:xfrm>
            <a:off x="1911919" y="265051"/>
            <a:ext cx="6431981"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700" u="none" cap="none" strike="noStrike">
                <a:solidFill>
                  <a:srgbClr val="000000"/>
                </a:solidFill>
                <a:latin typeface="Arial"/>
                <a:ea typeface="Arial"/>
                <a:cs typeface="Arial"/>
                <a:sym typeface="Arial"/>
              </a:rPr>
              <a:t>3) Update Contact Preference (CPC)</a:t>
            </a:r>
            <a:endParaRPr/>
          </a:p>
        </p:txBody>
      </p:sp>
      <p:sp>
        <p:nvSpPr>
          <p:cNvPr id="228" name="Google Shape;228;p4"/>
          <p:cNvSpPr txBox="1"/>
          <p:nvPr/>
        </p:nvSpPr>
        <p:spPr>
          <a:xfrm>
            <a:off x="2057400" y="803938"/>
            <a:ext cx="6642996"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The agent must update the contact preference (CPC) when an account to avoid missed appointment in the future. “Include Phone number and Email Address”.</a:t>
            </a:r>
            <a:endParaRPr/>
          </a:p>
          <a:p>
            <a:pPr indent="0" lvl="0" marL="0" marR="0" rtl="0" algn="l">
              <a:lnSpc>
                <a:spcPct val="100000"/>
              </a:lnSpc>
              <a:spcBef>
                <a:spcPts val="0"/>
              </a:spcBef>
              <a:spcAft>
                <a:spcPts val="0"/>
              </a:spcAft>
              <a:buNone/>
            </a:pPr>
            <a:r>
              <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A picture containing blue, racket, player, court&#10;&#10;Description automatically generated" id="233" name="Google Shape;233;p5"/>
          <p:cNvPicPr preferRelativeResize="0"/>
          <p:nvPr/>
        </p:nvPicPr>
        <p:blipFill rotWithShape="1">
          <a:blip r:embed="rId3">
            <a:alphaModFix/>
          </a:blip>
          <a:srcRect b="0" l="0" r="0" t="0"/>
          <a:stretch/>
        </p:blipFill>
        <p:spPr>
          <a:xfrm>
            <a:off x="2252554" y="2015214"/>
            <a:ext cx="4143953" cy="1219370"/>
          </a:xfrm>
          <a:prstGeom prst="rect">
            <a:avLst/>
          </a:prstGeom>
          <a:noFill/>
          <a:ln>
            <a:noFill/>
          </a:ln>
        </p:spPr>
      </p:pic>
      <p:pic>
        <p:nvPicPr>
          <p:cNvPr descr="A close up of a sign&#10;&#10;Description automatically generated" id="234" name="Google Shape;234;p5"/>
          <p:cNvPicPr preferRelativeResize="0"/>
          <p:nvPr/>
        </p:nvPicPr>
        <p:blipFill rotWithShape="1">
          <a:blip r:embed="rId4">
            <a:alphaModFix/>
          </a:blip>
          <a:srcRect b="0" l="0" r="0" t="0"/>
          <a:stretch/>
        </p:blipFill>
        <p:spPr>
          <a:xfrm>
            <a:off x="2252554" y="3654002"/>
            <a:ext cx="4143953" cy="809738"/>
          </a:xfrm>
          <a:prstGeom prst="rect">
            <a:avLst/>
          </a:prstGeom>
          <a:noFill/>
          <a:ln>
            <a:noFill/>
          </a:ln>
        </p:spPr>
      </p:pic>
      <p:sp>
        <p:nvSpPr>
          <p:cNvPr id="235" name="Google Shape;235;p5"/>
          <p:cNvSpPr txBox="1"/>
          <p:nvPr/>
        </p:nvSpPr>
        <p:spPr>
          <a:xfrm>
            <a:off x="1927238" y="310938"/>
            <a:ext cx="662541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4) Protect the customer’s privacy and personal information by following the verification procedure.</a:t>
            </a:r>
            <a:endParaRPr/>
          </a:p>
        </p:txBody>
      </p:sp>
      <p:pic>
        <p:nvPicPr>
          <p:cNvPr id="236" name="Google Shape;236;p5"/>
          <p:cNvPicPr preferRelativeResize="0"/>
          <p:nvPr/>
        </p:nvPicPr>
        <p:blipFill rotWithShape="1">
          <a:blip r:embed="rId5">
            <a:alphaModFix/>
          </a:blip>
          <a:srcRect b="10309" l="21576" r="17725" t="8669"/>
          <a:stretch/>
        </p:blipFill>
        <p:spPr>
          <a:xfrm>
            <a:off x="6737078" y="2325325"/>
            <a:ext cx="711200" cy="712009"/>
          </a:xfrm>
          <a:prstGeom prst="rect">
            <a:avLst/>
          </a:prstGeom>
          <a:noFill/>
          <a:ln>
            <a:noFill/>
          </a:ln>
        </p:spPr>
      </p:pic>
      <p:pic>
        <p:nvPicPr>
          <p:cNvPr id="237" name="Google Shape;237;p5"/>
          <p:cNvPicPr preferRelativeResize="0"/>
          <p:nvPr/>
        </p:nvPicPr>
        <p:blipFill rotWithShape="1">
          <a:blip r:embed="rId5">
            <a:alphaModFix/>
          </a:blip>
          <a:srcRect b="10309" l="21576" r="17725" t="8669"/>
          <a:stretch/>
        </p:blipFill>
        <p:spPr>
          <a:xfrm>
            <a:off x="6737078" y="3681056"/>
            <a:ext cx="711200" cy="712009"/>
          </a:xfrm>
          <a:prstGeom prst="rect">
            <a:avLst/>
          </a:prstGeom>
          <a:noFill/>
          <a:ln>
            <a:noFill/>
          </a:ln>
        </p:spPr>
      </p:pic>
      <p:sp>
        <p:nvSpPr>
          <p:cNvPr id="238" name="Google Shape;238;p5"/>
          <p:cNvSpPr txBox="1"/>
          <p:nvPr/>
        </p:nvSpPr>
        <p:spPr>
          <a:xfrm>
            <a:off x="2031023" y="1106439"/>
            <a:ext cx="6642996"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Complete the customer verification process correctly according to Altice policies and procedures.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6"/>
          <p:cNvSpPr txBox="1"/>
          <p:nvPr/>
        </p:nvSpPr>
        <p:spPr>
          <a:xfrm>
            <a:off x="1820009" y="696624"/>
            <a:ext cx="664350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5) Utilize the appropriate holding time script and respond in the correct time frame.</a:t>
            </a:r>
            <a:endParaRPr/>
          </a:p>
        </p:txBody>
      </p:sp>
      <p:sp>
        <p:nvSpPr>
          <p:cNvPr id="244" name="Google Shape;244;p6"/>
          <p:cNvSpPr txBox="1"/>
          <p:nvPr/>
        </p:nvSpPr>
        <p:spPr>
          <a:xfrm>
            <a:off x="2041554" y="1468149"/>
            <a:ext cx="6643505"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Agent must keep the interaction active with the customer, not exceeding the time frame specified to respond of two minutes and sending appropriate holding and interactive scripts. </a:t>
            </a:r>
            <a:endParaRPr/>
          </a:p>
        </p:txBody>
      </p:sp>
      <p:sp>
        <p:nvSpPr>
          <p:cNvPr id="245" name="Google Shape;245;p6"/>
          <p:cNvSpPr txBox="1"/>
          <p:nvPr/>
        </p:nvSpPr>
        <p:spPr>
          <a:xfrm>
            <a:off x="2041554" y="2461623"/>
            <a:ext cx="4791806" cy="19236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Response time: 2 minutes or less.</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300"/>
              <a:buFont typeface="Noto Sans Symbols"/>
              <a:buChar char="⮚"/>
            </a:pPr>
            <a:r>
              <a:rPr b="0" i="1" lang="en-US" sz="1300" u="none" cap="none" strike="noStrike">
                <a:solidFill>
                  <a:srgbClr val="000000"/>
                </a:solidFill>
                <a:latin typeface="Arial"/>
                <a:ea typeface="Arial"/>
                <a:cs typeface="Arial"/>
                <a:sym typeface="Arial"/>
              </a:rPr>
              <a:t>Thank you so much for your patience. I am still reviewing your bill. Please allow me 3-5 minutes more.</a:t>
            </a:r>
            <a:endParaRPr/>
          </a:p>
          <a:p>
            <a:pPr indent="-203200" lvl="0" marL="285750" marR="0" rtl="0" algn="l">
              <a:lnSpc>
                <a:spcPct val="100000"/>
              </a:lnSpc>
              <a:spcBef>
                <a:spcPts val="0"/>
              </a:spcBef>
              <a:spcAft>
                <a:spcPts val="0"/>
              </a:spcAft>
              <a:buClr>
                <a:srgbClr val="000000"/>
              </a:buClr>
              <a:buSzPts val="1300"/>
              <a:buFont typeface="Arial"/>
              <a:buNone/>
            </a:pPr>
            <a:r>
              <a:t/>
            </a:r>
            <a:endParaRPr b="0" i="1" sz="13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300"/>
              <a:buFont typeface="Noto Sans Symbols"/>
              <a:buChar char="⮚"/>
            </a:pPr>
            <a:r>
              <a:rPr b="0" i="1" lang="en-US" sz="1300" u="none" cap="none" strike="noStrike">
                <a:solidFill>
                  <a:srgbClr val="000000"/>
                </a:solidFill>
                <a:latin typeface="Arial"/>
                <a:ea typeface="Arial"/>
                <a:cs typeface="Arial"/>
                <a:sym typeface="Arial"/>
              </a:rPr>
              <a:t>Thank you for your time, I still running the tests. I will be back in 3-5 minutes.</a:t>
            </a:r>
            <a:endParaRPr/>
          </a:p>
          <a:p>
            <a:pPr indent="-203200" lvl="0" marL="285750" marR="0" rtl="0" algn="l">
              <a:lnSpc>
                <a:spcPct val="100000"/>
              </a:lnSpc>
              <a:spcBef>
                <a:spcPts val="0"/>
              </a:spcBef>
              <a:spcAft>
                <a:spcPts val="0"/>
              </a:spcAft>
              <a:buClr>
                <a:srgbClr val="000000"/>
              </a:buClr>
              <a:buSzPts val="1300"/>
              <a:buFont typeface="Arial"/>
              <a:buNone/>
            </a:pPr>
            <a:r>
              <a:t/>
            </a:r>
            <a:endParaRPr b="0" i="1" sz="13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300"/>
              <a:buFont typeface="Noto Sans Symbols"/>
              <a:buChar char="⮚"/>
            </a:pPr>
            <a:r>
              <a:rPr b="0" i="1" lang="en-US" sz="1300" u="none" cap="none" strike="noStrike">
                <a:solidFill>
                  <a:srgbClr val="000000"/>
                </a:solidFill>
                <a:latin typeface="Arial"/>
                <a:ea typeface="Arial"/>
                <a:cs typeface="Arial"/>
                <a:sym typeface="Arial"/>
              </a:rPr>
              <a:t>Please stay with me, I am searching the information on your account.</a:t>
            </a:r>
            <a:endParaRPr/>
          </a:p>
        </p:txBody>
      </p:sp>
      <p:sp>
        <p:nvSpPr>
          <p:cNvPr id="246" name="Google Shape;246;p6"/>
          <p:cNvSpPr txBox="1"/>
          <p:nvPr/>
        </p:nvSpPr>
        <p:spPr>
          <a:xfrm>
            <a:off x="2041554" y="70360"/>
            <a:ext cx="5983103" cy="53653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3B9267"/>
                </a:solidFill>
                <a:latin typeface="Arial"/>
                <a:ea typeface="Arial"/>
                <a:cs typeface="Arial"/>
                <a:sym typeface="Arial"/>
              </a:rPr>
              <a:t>Build a Connection</a:t>
            </a:r>
            <a:endParaRPr b="1" i="0" sz="3000" u="none" cap="none" strike="noStrike">
              <a:solidFill>
                <a:srgbClr val="3B9267"/>
              </a:solidFill>
              <a:latin typeface="Arial"/>
              <a:ea typeface="Arial"/>
              <a:cs typeface="Arial"/>
              <a:sym typeface="Arial"/>
            </a:endParaRPr>
          </a:p>
        </p:txBody>
      </p:sp>
      <p:pic>
        <p:nvPicPr>
          <p:cNvPr id="247" name="Google Shape;247;p6"/>
          <p:cNvPicPr preferRelativeResize="0"/>
          <p:nvPr/>
        </p:nvPicPr>
        <p:blipFill rotWithShape="1">
          <a:blip r:embed="rId3">
            <a:alphaModFix/>
          </a:blip>
          <a:srcRect b="10309" l="21576" r="17725" t="8669"/>
          <a:stretch/>
        </p:blipFill>
        <p:spPr>
          <a:xfrm>
            <a:off x="6968391" y="2994342"/>
            <a:ext cx="711200" cy="7120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7"/>
          <p:cNvPicPr preferRelativeResize="0"/>
          <p:nvPr/>
        </p:nvPicPr>
        <p:blipFill rotWithShape="1">
          <a:blip r:embed="rId3">
            <a:alphaModFix/>
          </a:blip>
          <a:srcRect b="0" l="0" r="0" t="0"/>
          <a:stretch/>
        </p:blipFill>
        <p:spPr>
          <a:xfrm>
            <a:off x="7300643" y="650112"/>
            <a:ext cx="1171697" cy="878774"/>
          </a:xfrm>
          <a:prstGeom prst="rect">
            <a:avLst/>
          </a:prstGeom>
          <a:noFill/>
          <a:ln>
            <a:noFill/>
          </a:ln>
        </p:spPr>
      </p:pic>
      <p:pic>
        <p:nvPicPr>
          <p:cNvPr id="253" name="Google Shape;253;p7"/>
          <p:cNvPicPr preferRelativeResize="0"/>
          <p:nvPr/>
        </p:nvPicPr>
        <p:blipFill rotWithShape="1">
          <a:blip r:embed="rId4">
            <a:alphaModFix/>
          </a:blip>
          <a:srcRect b="0" l="0" r="0" t="0"/>
          <a:stretch/>
        </p:blipFill>
        <p:spPr>
          <a:xfrm>
            <a:off x="5846467" y="3153093"/>
            <a:ext cx="878793" cy="878774"/>
          </a:xfrm>
          <a:prstGeom prst="rect">
            <a:avLst/>
          </a:prstGeom>
          <a:noFill/>
          <a:ln>
            <a:noFill/>
          </a:ln>
        </p:spPr>
      </p:pic>
      <p:pic>
        <p:nvPicPr>
          <p:cNvPr id="254" name="Google Shape;254;p7"/>
          <p:cNvPicPr preferRelativeResize="0"/>
          <p:nvPr/>
        </p:nvPicPr>
        <p:blipFill rotWithShape="1">
          <a:blip r:embed="rId4">
            <a:alphaModFix/>
          </a:blip>
          <a:srcRect b="0" l="0" r="0" t="0"/>
          <a:stretch/>
        </p:blipFill>
        <p:spPr>
          <a:xfrm>
            <a:off x="6849048" y="4128032"/>
            <a:ext cx="878793" cy="878774"/>
          </a:xfrm>
          <a:prstGeom prst="rect">
            <a:avLst/>
          </a:prstGeom>
          <a:noFill/>
          <a:ln>
            <a:noFill/>
          </a:ln>
        </p:spPr>
      </p:pic>
      <p:pic>
        <p:nvPicPr>
          <p:cNvPr descr="A picture containing racket, player, holding, person&#10;&#10;Description automatically generated" id="255" name="Google Shape;255;p7"/>
          <p:cNvPicPr preferRelativeResize="0"/>
          <p:nvPr/>
        </p:nvPicPr>
        <p:blipFill rotWithShape="1">
          <a:blip r:embed="rId5">
            <a:alphaModFix/>
          </a:blip>
          <a:srcRect b="0" l="0" r="0" t="0"/>
          <a:stretch/>
        </p:blipFill>
        <p:spPr>
          <a:xfrm>
            <a:off x="1975345" y="3265399"/>
            <a:ext cx="3696528" cy="761300"/>
          </a:xfrm>
          <a:prstGeom prst="rect">
            <a:avLst/>
          </a:prstGeom>
          <a:noFill/>
          <a:ln>
            <a:noFill/>
          </a:ln>
        </p:spPr>
      </p:pic>
      <p:sp>
        <p:nvSpPr>
          <p:cNvPr id="256" name="Google Shape;256;p7"/>
          <p:cNvSpPr txBox="1"/>
          <p:nvPr/>
        </p:nvSpPr>
        <p:spPr>
          <a:xfrm>
            <a:off x="1975358" y="155841"/>
            <a:ext cx="674564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6) Convey a friendly demeanor throughout the interaction with empathy statements.</a:t>
            </a:r>
            <a:endParaRPr/>
          </a:p>
        </p:txBody>
      </p:sp>
      <p:sp>
        <p:nvSpPr>
          <p:cNvPr id="257" name="Google Shape;257;p7"/>
          <p:cNvSpPr txBox="1"/>
          <p:nvPr/>
        </p:nvSpPr>
        <p:spPr>
          <a:xfrm>
            <a:off x="1975359" y="1710622"/>
            <a:ext cx="674564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7) Proper use of punctuation, avoiding typographical errors and never using internal language with the customer.</a:t>
            </a:r>
            <a:endParaRPr/>
          </a:p>
        </p:txBody>
      </p:sp>
      <p:sp>
        <p:nvSpPr>
          <p:cNvPr id="258" name="Google Shape;258;p7"/>
          <p:cNvSpPr txBox="1"/>
          <p:nvPr/>
        </p:nvSpPr>
        <p:spPr>
          <a:xfrm>
            <a:off x="1975350" y="650097"/>
            <a:ext cx="6437400" cy="10605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200000"/>
              </a:lnSpc>
              <a:spcBef>
                <a:spcPts val="0"/>
              </a:spcBef>
              <a:spcAft>
                <a:spcPts val="0"/>
              </a:spcAft>
              <a:buClr>
                <a:srgbClr val="000000"/>
              </a:buClr>
              <a:buSzPts val="1300"/>
              <a:buFont typeface="Noto Sans Symbols"/>
              <a:buChar char="⮚"/>
            </a:pPr>
            <a:r>
              <a:rPr b="0" i="1" lang="en-US" sz="1300" u="none" cap="none" strike="noStrike">
                <a:solidFill>
                  <a:srgbClr val="000000"/>
                </a:solidFill>
                <a:latin typeface="Arial"/>
                <a:ea typeface="Arial"/>
                <a:cs typeface="Arial"/>
                <a:sym typeface="Arial"/>
              </a:rPr>
              <a:t>I’m sorry that your internet is not working properly. I’ll do my best to fix it. </a:t>
            </a:r>
            <a:endParaRPr/>
          </a:p>
          <a:p>
            <a:pPr indent="-171450" lvl="0" marL="171450" marR="0" rtl="0" algn="l">
              <a:lnSpc>
                <a:spcPct val="200000"/>
              </a:lnSpc>
              <a:spcBef>
                <a:spcPts val="0"/>
              </a:spcBef>
              <a:spcAft>
                <a:spcPts val="0"/>
              </a:spcAft>
              <a:buClr>
                <a:srgbClr val="000000"/>
              </a:buClr>
              <a:buSzPts val="1300"/>
              <a:buFont typeface="Noto Sans Symbols"/>
              <a:buChar char="⮚"/>
            </a:pPr>
            <a:r>
              <a:rPr b="0" i="1" lang="en-US" sz="1300" u="none" cap="none" strike="noStrike">
                <a:solidFill>
                  <a:srgbClr val="000000"/>
                </a:solidFill>
                <a:latin typeface="Arial"/>
                <a:ea typeface="Arial"/>
                <a:cs typeface="Arial"/>
                <a:sym typeface="Arial"/>
              </a:rPr>
              <a:t>Congrats for your newborn! </a:t>
            </a:r>
            <a:endParaRPr b="0" i="1" sz="1300" u="none" cap="none" strike="noStrike">
              <a:solidFill>
                <a:srgbClr val="000000"/>
              </a:solidFill>
              <a:latin typeface="Arial"/>
              <a:ea typeface="Arial"/>
              <a:cs typeface="Arial"/>
              <a:sym typeface="Arial"/>
            </a:endParaRPr>
          </a:p>
          <a:p>
            <a:pPr indent="-171450" lvl="0" marL="171450" marR="0" rtl="0" algn="l">
              <a:lnSpc>
                <a:spcPct val="200000"/>
              </a:lnSpc>
              <a:spcBef>
                <a:spcPts val="0"/>
              </a:spcBef>
              <a:spcAft>
                <a:spcPts val="0"/>
              </a:spcAft>
              <a:buSzPts val="1300"/>
              <a:buChar char="⮚"/>
            </a:pPr>
            <a:r>
              <a:rPr i="1" lang="en-US" sz="1300"/>
              <a:t>Merry </a:t>
            </a:r>
            <a:r>
              <a:rPr i="1" lang="en-US" sz="1300"/>
              <a:t>Christmas</a:t>
            </a:r>
            <a:r>
              <a:rPr i="1" lang="en-US" sz="1300"/>
              <a:t>!! </a:t>
            </a:r>
            <a:endParaRPr i="1" sz="1300"/>
          </a:p>
        </p:txBody>
      </p:sp>
      <p:sp>
        <p:nvSpPr>
          <p:cNvPr id="259" name="Google Shape;259;p7"/>
          <p:cNvSpPr txBox="1"/>
          <p:nvPr/>
        </p:nvSpPr>
        <p:spPr>
          <a:xfrm>
            <a:off x="1975359" y="2303577"/>
            <a:ext cx="6437297"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Effectively use punctuation and capitalization rules when appropriate. Properly communicate information to the customer by virtue of correct spelling and appropriate sentence structure. </a:t>
            </a:r>
            <a:endParaRPr/>
          </a:p>
        </p:txBody>
      </p:sp>
      <p:pic>
        <p:nvPicPr>
          <p:cNvPr id="260" name="Google Shape;260;p7"/>
          <p:cNvPicPr preferRelativeResize="0"/>
          <p:nvPr/>
        </p:nvPicPr>
        <p:blipFill rotWithShape="1">
          <a:blip r:embed="rId6">
            <a:alphaModFix/>
          </a:blip>
          <a:srcRect b="13875" l="0" r="0" t="58150"/>
          <a:stretch/>
        </p:blipFill>
        <p:spPr>
          <a:xfrm>
            <a:off x="1975350" y="4128025"/>
            <a:ext cx="4295775" cy="1060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Ani</dc:creator>
</cp:coreProperties>
</file>